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79">
          <p15:clr>
            <a:srgbClr val="A4A3A4"/>
          </p15:clr>
        </p15:guide>
        <p15:guide id="2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79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837" y="292989"/>
            <a:ext cx="7266326" cy="10144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0400" y="9836574"/>
            <a:ext cx="1219200" cy="236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528650" y="1438275"/>
            <a:ext cx="6553200" cy="8158150"/>
            <a:chOff x="528650" y="1438275"/>
            <a:chExt cx="6553200" cy="8158150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528650" y="143827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528650" y="172963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28650" y="202100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528650" y="231236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528650" y="260372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528650" y="289508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28650" y="318645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28650" y="347781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28650" y="376917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28650" y="406053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528650" y="435190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528650" y="464326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528650" y="493462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528650" y="522598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528650" y="551735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528650" y="580871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528650" y="610007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528650" y="639143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528650" y="668280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28650" y="697416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28650" y="726552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28650" y="755688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28650" y="784825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28650" y="813961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28650" y="843097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28650" y="8722338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528650" y="9013700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528650" y="9305063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528650" y="9596425"/>
              <a:ext cx="6553200" cy="0"/>
            </a:xfrm>
            <a:prstGeom prst="straightConnector1">
              <a:avLst/>
            </a:prstGeom>
            <a:noFill/>
            <a:ln cap="flat" cmpd="sng" w="19050">
              <a:solidFill>
                <a:srgbClr val="FECE6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