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Great Vibes"/>
      <p:regular r:id="rId6"/>
    </p:embeddedFont>
    <p:embeddedFont>
      <p:font typeface="Dosis Medium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GreatVibes-regular.fntdata"/><Relationship Id="rId7" Type="http://schemas.openxmlformats.org/officeDocument/2006/relationships/font" Target="fonts/DosisMedium-regular.fntdata"/><Relationship Id="rId8" Type="http://schemas.openxmlformats.org/officeDocument/2006/relationships/font" Target="fonts/Dosi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3.png"/><Relationship Id="rId11" Type="http://schemas.openxmlformats.org/officeDocument/2006/relationships/image" Target="../media/image13.png"/><Relationship Id="rId10" Type="http://schemas.openxmlformats.org/officeDocument/2006/relationships/image" Target="../media/image4.png"/><Relationship Id="rId13" Type="http://schemas.openxmlformats.org/officeDocument/2006/relationships/image" Target="../media/image11.png"/><Relationship Id="rId1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7.jpg"/><Relationship Id="rId4" Type="http://schemas.openxmlformats.org/officeDocument/2006/relationships/image" Target="../media/image7.png"/><Relationship Id="rId9" Type="http://schemas.openxmlformats.org/officeDocument/2006/relationships/image" Target="../media/image14.png"/><Relationship Id="rId15" Type="http://schemas.openxmlformats.org/officeDocument/2006/relationships/image" Target="../media/image18.png"/><Relationship Id="rId14" Type="http://schemas.openxmlformats.org/officeDocument/2006/relationships/image" Target="../media/image15.png"/><Relationship Id="rId17" Type="http://schemas.openxmlformats.org/officeDocument/2006/relationships/image" Target="../media/image2.png"/><Relationship Id="rId16" Type="http://schemas.openxmlformats.org/officeDocument/2006/relationships/image" Target="../media/image10.png"/><Relationship Id="rId5" Type="http://schemas.openxmlformats.org/officeDocument/2006/relationships/image" Target="../media/image16.png"/><Relationship Id="rId19" Type="http://schemas.openxmlformats.org/officeDocument/2006/relationships/image" Target="../media/image1.png"/><Relationship Id="rId6" Type="http://schemas.openxmlformats.org/officeDocument/2006/relationships/image" Target="../media/image8.png"/><Relationship Id="rId18" Type="http://schemas.openxmlformats.org/officeDocument/2006/relationships/image" Target="../media/image5.png"/><Relationship Id="rId7" Type="http://schemas.openxmlformats.org/officeDocument/2006/relationships/image" Target="../media/image9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1"/>
            <a:ext cx="7560001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0088" y="8922538"/>
            <a:ext cx="1551055" cy="29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19300" y="6686563"/>
            <a:ext cx="1463162" cy="27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68314" y="6669875"/>
            <a:ext cx="1357163" cy="26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33750" y="4433812"/>
            <a:ext cx="1439875" cy="269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48368" y="4430310"/>
            <a:ext cx="1379200" cy="273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348775" y="4424125"/>
            <a:ext cx="1379211" cy="27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303824" y="2169088"/>
            <a:ext cx="1439888" cy="27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138525" y="2164318"/>
            <a:ext cx="1357275" cy="27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04803" y="226188"/>
            <a:ext cx="505450" cy="492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28700" y="385350"/>
            <a:ext cx="505456" cy="84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52439" y="1047313"/>
            <a:ext cx="709600" cy="84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172202" y="249302"/>
            <a:ext cx="590550" cy="55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981827" y="358727"/>
            <a:ext cx="342925" cy="146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5815025" y="1199813"/>
            <a:ext cx="566725" cy="75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 rotWithShape="1">
          <a:blip r:embed="rId18">
            <a:alphaModFix/>
          </a:blip>
          <a:srcRect b="0" l="0" r="9657" t="0"/>
          <a:stretch/>
        </p:blipFill>
        <p:spPr>
          <a:xfrm>
            <a:off x="6481474" y="6900875"/>
            <a:ext cx="1078525" cy="148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42887" y="7261125"/>
            <a:ext cx="733425" cy="10589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>
            <a:off x="1894050" y="333375"/>
            <a:ext cx="37719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800">
                <a:latin typeface="Great Vibes"/>
                <a:ea typeface="Great Vibes"/>
                <a:cs typeface="Great Vibes"/>
                <a:sym typeface="Great Vibes"/>
              </a:rPr>
              <a:t>Grocery </a:t>
            </a:r>
            <a:r>
              <a:rPr lang="ru" sz="6800">
                <a:latin typeface="Great Vibes"/>
                <a:ea typeface="Great Vibes"/>
                <a:cs typeface="Great Vibes"/>
                <a:sym typeface="Great Vibes"/>
              </a:rPr>
              <a:t>list</a:t>
            </a:r>
            <a:endParaRPr sz="6800">
              <a:latin typeface="Great Vibes"/>
              <a:ea typeface="Great Vibes"/>
              <a:cs typeface="Great Vibes"/>
              <a:sym typeface="Great Vibes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471500" y="2155025"/>
            <a:ext cx="2100250" cy="2093125"/>
            <a:chOff x="471500" y="2155025"/>
            <a:chExt cx="2100250" cy="2093125"/>
          </a:xfrm>
        </p:grpSpPr>
        <p:pic>
          <p:nvPicPr>
            <p:cNvPr id="73" name="Google Shape;73;p13"/>
            <p:cNvPicPr preferRelativeResize="0"/>
            <p:nvPr/>
          </p:nvPicPr>
          <p:blipFill>
            <a:blip r:embed="rId20">
              <a:alphaModFix/>
            </a:blip>
            <a:stretch>
              <a:fillRect/>
            </a:stretch>
          </p:blipFill>
          <p:spPr>
            <a:xfrm>
              <a:off x="773900" y="2159769"/>
              <a:ext cx="1451400" cy="2762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4" name="Google Shape;74;p13"/>
            <p:cNvGrpSpPr/>
            <p:nvPr/>
          </p:nvGrpSpPr>
          <p:grpSpPr>
            <a:xfrm>
              <a:off x="471500" y="2155025"/>
              <a:ext cx="2100250" cy="2093125"/>
              <a:chOff x="471500" y="2155025"/>
              <a:chExt cx="2100250" cy="2093125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471500" y="2305050"/>
                <a:ext cx="2100250" cy="1943100"/>
              </a:xfrm>
              <a:custGeom>
                <a:rect b="b" l="l" r="r" t="t"/>
                <a:pathLst>
                  <a:path extrusionOk="0" h="77724" w="84010">
                    <a:moveTo>
                      <a:pt x="16573" y="0"/>
                    </a:moveTo>
                    <a:lnTo>
                      <a:pt x="0" y="0"/>
                    </a:lnTo>
                    <a:lnTo>
                      <a:pt x="0" y="77724"/>
                    </a:lnTo>
                    <a:lnTo>
                      <a:pt x="84010" y="77724"/>
                    </a:lnTo>
                    <a:lnTo>
                      <a:pt x="84010" y="0"/>
                    </a:lnTo>
                    <a:lnTo>
                      <a:pt x="67246" y="0"/>
                    </a:lnTo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76" name="Google Shape;76;p13"/>
              <p:cNvSpPr/>
              <p:nvPr/>
            </p:nvSpPr>
            <p:spPr>
              <a:xfrm>
                <a:off x="812000" y="2155025"/>
                <a:ext cx="1409700" cy="290525"/>
              </a:xfrm>
              <a:custGeom>
                <a:rect b="b" l="l" r="r" t="t"/>
                <a:pathLst>
                  <a:path extrusionOk="0" h="11621" w="56388">
                    <a:moveTo>
                      <a:pt x="96" y="96"/>
                    </a:moveTo>
                    <a:lnTo>
                      <a:pt x="2858" y="5906"/>
                    </a:lnTo>
                    <a:lnTo>
                      <a:pt x="0" y="11621"/>
                    </a:lnTo>
                    <a:lnTo>
                      <a:pt x="56293" y="11621"/>
                    </a:lnTo>
                    <a:lnTo>
                      <a:pt x="53436" y="6001"/>
                    </a:lnTo>
                    <a:lnTo>
                      <a:pt x="56388" y="0"/>
                    </a:lnTo>
                    <a:close/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  <p:sp>
          <p:nvSpPr>
            <p:cNvPr id="77" name="Google Shape;77;p13"/>
            <p:cNvSpPr txBox="1"/>
            <p:nvPr/>
          </p:nvSpPr>
          <p:spPr>
            <a:xfrm>
              <a:off x="1023950" y="2192944"/>
              <a:ext cx="99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Dosis Medium"/>
                  <a:ea typeface="Dosis Medium"/>
                  <a:cs typeface="Dosis Medium"/>
                  <a:sym typeface="Dosis Medium"/>
                </a:rPr>
                <a:t>Fruits</a:t>
              </a:r>
              <a:endParaRPr>
                <a:latin typeface="Dosis Medium"/>
                <a:ea typeface="Dosis Medium"/>
                <a:cs typeface="Dosis Medium"/>
                <a:sym typeface="Dosis Medium"/>
              </a:endParaRPr>
            </a:p>
          </p:txBody>
        </p:sp>
        <p:grpSp>
          <p:nvGrpSpPr>
            <p:cNvPr id="78" name="Google Shape;78;p13"/>
            <p:cNvGrpSpPr/>
            <p:nvPr/>
          </p:nvGrpSpPr>
          <p:grpSpPr>
            <a:xfrm>
              <a:off x="595325" y="2681294"/>
              <a:ext cx="1845600" cy="1326400"/>
              <a:chOff x="595325" y="2681294"/>
              <a:chExt cx="1845600" cy="1326400"/>
            </a:xfrm>
          </p:grpSpPr>
          <p:cxnSp>
            <p:nvCxnSpPr>
              <p:cNvPr id="79" name="Google Shape;79;p13"/>
              <p:cNvCxnSpPr/>
              <p:nvPr/>
            </p:nvCxnSpPr>
            <p:spPr>
              <a:xfrm>
                <a:off x="595325" y="26812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595325" y="29023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" name="Google Shape;81;p13"/>
              <p:cNvCxnSpPr/>
              <p:nvPr/>
            </p:nvCxnSpPr>
            <p:spPr>
              <a:xfrm>
                <a:off x="595325" y="31234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" name="Google Shape;82;p13"/>
              <p:cNvCxnSpPr/>
              <p:nvPr/>
            </p:nvCxnSpPr>
            <p:spPr>
              <a:xfrm>
                <a:off x="595325" y="33444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>
                <a:off x="595325" y="35655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595325" y="37866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595325" y="40076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86" name="Google Shape;86;p13"/>
          <p:cNvGrpSpPr/>
          <p:nvPr/>
        </p:nvGrpSpPr>
        <p:grpSpPr>
          <a:xfrm>
            <a:off x="4988250" y="2155025"/>
            <a:ext cx="2100250" cy="2093125"/>
            <a:chOff x="471500" y="2155025"/>
            <a:chExt cx="2100250" cy="2093125"/>
          </a:xfrm>
        </p:grpSpPr>
        <p:grpSp>
          <p:nvGrpSpPr>
            <p:cNvPr id="87" name="Google Shape;87;p13"/>
            <p:cNvGrpSpPr/>
            <p:nvPr/>
          </p:nvGrpSpPr>
          <p:grpSpPr>
            <a:xfrm>
              <a:off x="471500" y="2155025"/>
              <a:ext cx="2100250" cy="2093125"/>
              <a:chOff x="471500" y="2155025"/>
              <a:chExt cx="2100250" cy="2093125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471500" y="2305050"/>
                <a:ext cx="2100250" cy="1943100"/>
              </a:xfrm>
              <a:custGeom>
                <a:rect b="b" l="l" r="r" t="t"/>
                <a:pathLst>
                  <a:path extrusionOk="0" h="77724" w="84010">
                    <a:moveTo>
                      <a:pt x="16573" y="0"/>
                    </a:moveTo>
                    <a:lnTo>
                      <a:pt x="0" y="0"/>
                    </a:lnTo>
                    <a:lnTo>
                      <a:pt x="0" y="77724"/>
                    </a:lnTo>
                    <a:lnTo>
                      <a:pt x="84010" y="77724"/>
                    </a:lnTo>
                    <a:lnTo>
                      <a:pt x="84010" y="0"/>
                    </a:lnTo>
                    <a:lnTo>
                      <a:pt x="67246" y="0"/>
                    </a:lnTo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89" name="Google Shape;89;p13"/>
              <p:cNvSpPr/>
              <p:nvPr/>
            </p:nvSpPr>
            <p:spPr>
              <a:xfrm>
                <a:off x="812000" y="2155025"/>
                <a:ext cx="1409700" cy="290525"/>
              </a:xfrm>
              <a:custGeom>
                <a:rect b="b" l="l" r="r" t="t"/>
                <a:pathLst>
                  <a:path extrusionOk="0" h="11621" w="56388">
                    <a:moveTo>
                      <a:pt x="96" y="96"/>
                    </a:moveTo>
                    <a:lnTo>
                      <a:pt x="2858" y="5906"/>
                    </a:lnTo>
                    <a:lnTo>
                      <a:pt x="0" y="11621"/>
                    </a:lnTo>
                    <a:lnTo>
                      <a:pt x="56293" y="11621"/>
                    </a:lnTo>
                    <a:lnTo>
                      <a:pt x="53436" y="6001"/>
                    </a:lnTo>
                    <a:lnTo>
                      <a:pt x="56388" y="0"/>
                    </a:lnTo>
                    <a:close/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  <p:sp>
          <p:nvSpPr>
            <p:cNvPr id="90" name="Google Shape;90;p13"/>
            <p:cNvSpPr txBox="1"/>
            <p:nvPr/>
          </p:nvSpPr>
          <p:spPr>
            <a:xfrm>
              <a:off x="1023950" y="2192944"/>
              <a:ext cx="99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Dosis Medium"/>
                  <a:ea typeface="Dosis Medium"/>
                  <a:cs typeface="Dosis Medium"/>
                  <a:sym typeface="Dosis Medium"/>
                </a:rPr>
                <a:t>Dry Goods</a:t>
              </a:r>
              <a:endParaRPr>
                <a:latin typeface="Dosis Medium"/>
                <a:ea typeface="Dosis Medium"/>
                <a:cs typeface="Dosis Medium"/>
                <a:sym typeface="Dosis Medium"/>
              </a:endParaRPr>
            </a:p>
          </p:txBody>
        </p:sp>
        <p:grpSp>
          <p:nvGrpSpPr>
            <p:cNvPr id="91" name="Google Shape;91;p13"/>
            <p:cNvGrpSpPr/>
            <p:nvPr/>
          </p:nvGrpSpPr>
          <p:grpSpPr>
            <a:xfrm>
              <a:off x="595325" y="2681294"/>
              <a:ext cx="1845600" cy="1326400"/>
              <a:chOff x="595325" y="2681294"/>
              <a:chExt cx="1845600" cy="1326400"/>
            </a:xfrm>
          </p:grpSpPr>
          <p:cxnSp>
            <p:nvCxnSpPr>
              <p:cNvPr id="92" name="Google Shape;92;p13"/>
              <p:cNvCxnSpPr/>
              <p:nvPr/>
            </p:nvCxnSpPr>
            <p:spPr>
              <a:xfrm>
                <a:off x="595325" y="26812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" name="Google Shape;93;p13"/>
              <p:cNvCxnSpPr/>
              <p:nvPr/>
            </p:nvCxnSpPr>
            <p:spPr>
              <a:xfrm>
                <a:off x="595325" y="29023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" name="Google Shape;94;p13"/>
              <p:cNvCxnSpPr/>
              <p:nvPr/>
            </p:nvCxnSpPr>
            <p:spPr>
              <a:xfrm>
                <a:off x="595325" y="31234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5" name="Google Shape;95;p13"/>
              <p:cNvCxnSpPr/>
              <p:nvPr/>
            </p:nvCxnSpPr>
            <p:spPr>
              <a:xfrm>
                <a:off x="595325" y="33444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6" name="Google Shape;96;p13"/>
              <p:cNvCxnSpPr/>
              <p:nvPr/>
            </p:nvCxnSpPr>
            <p:spPr>
              <a:xfrm>
                <a:off x="595325" y="35655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7" name="Google Shape;97;p13"/>
              <p:cNvCxnSpPr/>
              <p:nvPr/>
            </p:nvCxnSpPr>
            <p:spPr>
              <a:xfrm>
                <a:off x="595325" y="37866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8" name="Google Shape;98;p13"/>
              <p:cNvCxnSpPr/>
              <p:nvPr/>
            </p:nvCxnSpPr>
            <p:spPr>
              <a:xfrm>
                <a:off x="595325" y="40076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99" name="Google Shape;99;p13"/>
          <p:cNvGrpSpPr/>
          <p:nvPr/>
        </p:nvGrpSpPr>
        <p:grpSpPr>
          <a:xfrm>
            <a:off x="471500" y="4412450"/>
            <a:ext cx="2100250" cy="2093125"/>
            <a:chOff x="471500" y="2155025"/>
            <a:chExt cx="2100250" cy="2093125"/>
          </a:xfrm>
        </p:grpSpPr>
        <p:grpSp>
          <p:nvGrpSpPr>
            <p:cNvPr id="100" name="Google Shape;100;p13"/>
            <p:cNvGrpSpPr/>
            <p:nvPr/>
          </p:nvGrpSpPr>
          <p:grpSpPr>
            <a:xfrm>
              <a:off x="471500" y="2155025"/>
              <a:ext cx="2100250" cy="2093125"/>
              <a:chOff x="471500" y="2155025"/>
              <a:chExt cx="2100250" cy="2093125"/>
            </a:xfrm>
          </p:grpSpPr>
          <p:sp>
            <p:nvSpPr>
              <p:cNvPr id="101" name="Google Shape;101;p13"/>
              <p:cNvSpPr/>
              <p:nvPr/>
            </p:nvSpPr>
            <p:spPr>
              <a:xfrm>
                <a:off x="471500" y="2305050"/>
                <a:ext cx="2100250" cy="1943100"/>
              </a:xfrm>
              <a:custGeom>
                <a:rect b="b" l="l" r="r" t="t"/>
                <a:pathLst>
                  <a:path extrusionOk="0" h="77724" w="84010">
                    <a:moveTo>
                      <a:pt x="16573" y="0"/>
                    </a:moveTo>
                    <a:lnTo>
                      <a:pt x="0" y="0"/>
                    </a:lnTo>
                    <a:lnTo>
                      <a:pt x="0" y="77724"/>
                    </a:lnTo>
                    <a:lnTo>
                      <a:pt x="84010" y="77724"/>
                    </a:lnTo>
                    <a:lnTo>
                      <a:pt x="84010" y="0"/>
                    </a:lnTo>
                    <a:lnTo>
                      <a:pt x="67246" y="0"/>
                    </a:lnTo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102" name="Google Shape;102;p13"/>
              <p:cNvSpPr/>
              <p:nvPr/>
            </p:nvSpPr>
            <p:spPr>
              <a:xfrm>
                <a:off x="812000" y="2155025"/>
                <a:ext cx="1409700" cy="290525"/>
              </a:xfrm>
              <a:custGeom>
                <a:rect b="b" l="l" r="r" t="t"/>
                <a:pathLst>
                  <a:path extrusionOk="0" h="11621" w="56388">
                    <a:moveTo>
                      <a:pt x="96" y="96"/>
                    </a:moveTo>
                    <a:lnTo>
                      <a:pt x="2858" y="5906"/>
                    </a:lnTo>
                    <a:lnTo>
                      <a:pt x="0" y="11621"/>
                    </a:lnTo>
                    <a:lnTo>
                      <a:pt x="56293" y="11621"/>
                    </a:lnTo>
                    <a:lnTo>
                      <a:pt x="53436" y="6001"/>
                    </a:lnTo>
                    <a:lnTo>
                      <a:pt x="56388" y="0"/>
                    </a:lnTo>
                    <a:close/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  <p:sp>
          <p:nvSpPr>
            <p:cNvPr id="103" name="Google Shape;103;p13"/>
            <p:cNvSpPr txBox="1"/>
            <p:nvPr/>
          </p:nvSpPr>
          <p:spPr>
            <a:xfrm>
              <a:off x="1023950" y="2192944"/>
              <a:ext cx="99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Dosis Medium"/>
                  <a:ea typeface="Dosis Medium"/>
                  <a:cs typeface="Dosis Medium"/>
                  <a:sym typeface="Dosis Medium"/>
                </a:rPr>
                <a:t>Refrigerated</a:t>
              </a:r>
              <a:endParaRPr>
                <a:latin typeface="Dosis Medium"/>
                <a:ea typeface="Dosis Medium"/>
                <a:cs typeface="Dosis Medium"/>
                <a:sym typeface="Dosis Medium"/>
              </a:endParaRPr>
            </a:p>
          </p:txBody>
        </p:sp>
        <p:grpSp>
          <p:nvGrpSpPr>
            <p:cNvPr id="104" name="Google Shape;104;p13"/>
            <p:cNvGrpSpPr/>
            <p:nvPr/>
          </p:nvGrpSpPr>
          <p:grpSpPr>
            <a:xfrm>
              <a:off x="595325" y="2681294"/>
              <a:ext cx="1845600" cy="1326400"/>
              <a:chOff x="595325" y="2681294"/>
              <a:chExt cx="1845600" cy="1326400"/>
            </a:xfrm>
          </p:grpSpPr>
          <p:cxnSp>
            <p:nvCxnSpPr>
              <p:cNvPr id="105" name="Google Shape;105;p13"/>
              <p:cNvCxnSpPr/>
              <p:nvPr/>
            </p:nvCxnSpPr>
            <p:spPr>
              <a:xfrm>
                <a:off x="595325" y="26812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6" name="Google Shape;106;p13"/>
              <p:cNvCxnSpPr/>
              <p:nvPr/>
            </p:nvCxnSpPr>
            <p:spPr>
              <a:xfrm>
                <a:off x="595325" y="29023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7" name="Google Shape;107;p13"/>
              <p:cNvCxnSpPr/>
              <p:nvPr/>
            </p:nvCxnSpPr>
            <p:spPr>
              <a:xfrm>
                <a:off x="595325" y="31234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8" name="Google Shape;108;p13"/>
              <p:cNvCxnSpPr/>
              <p:nvPr/>
            </p:nvCxnSpPr>
            <p:spPr>
              <a:xfrm>
                <a:off x="595325" y="33444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9" name="Google Shape;109;p13"/>
              <p:cNvCxnSpPr/>
              <p:nvPr/>
            </p:nvCxnSpPr>
            <p:spPr>
              <a:xfrm>
                <a:off x="595325" y="35655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0" name="Google Shape;110;p13"/>
              <p:cNvCxnSpPr/>
              <p:nvPr/>
            </p:nvCxnSpPr>
            <p:spPr>
              <a:xfrm>
                <a:off x="595325" y="37866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1" name="Google Shape;111;p13"/>
              <p:cNvCxnSpPr/>
              <p:nvPr/>
            </p:nvCxnSpPr>
            <p:spPr>
              <a:xfrm>
                <a:off x="595325" y="40076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12" name="Google Shape;112;p13"/>
          <p:cNvGrpSpPr/>
          <p:nvPr/>
        </p:nvGrpSpPr>
        <p:grpSpPr>
          <a:xfrm>
            <a:off x="2739400" y="4412450"/>
            <a:ext cx="2100250" cy="2093125"/>
            <a:chOff x="471500" y="2155025"/>
            <a:chExt cx="2100250" cy="2093125"/>
          </a:xfrm>
        </p:grpSpPr>
        <p:grpSp>
          <p:nvGrpSpPr>
            <p:cNvPr id="113" name="Google Shape;113;p13"/>
            <p:cNvGrpSpPr/>
            <p:nvPr/>
          </p:nvGrpSpPr>
          <p:grpSpPr>
            <a:xfrm>
              <a:off x="471500" y="2155025"/>
              <a:ext cx="2100250" cy="2093125"/>
              <a:chOff x="471500" y="2155025"/>
              <a:chExt cx="2100250" cy="2093125"/>
            </a:xfrm>
          </p:grpSpPr>
          <p:sp>
            <p:nvSpPr>
              <p:cNvPr id="114" name="Google Shape;114;p13"/>
              <p:cNvSpPr/>
              <p:nvPr/>
            </p:nvSpPr>
            <p:spPr>
              <a:xfrm>
                <a:off x="471500" y="2305050"/>
                <a:ext cx="2100250" cy="1943100"/>
              </a:xfrm>
              <a:custGeom>
                <a:rect b="b" l="l" r="r" t="t"/>
                <a:pathLst>
                  <a:path extrusionOk="0" h="77724" w="84010">
                    <a:moveTo>
                      <a:pt x="16573" y="0"/>
                    </a:moveTo>
                    <a:lnTo>
                      <a:pt x="0" y="0"/>
                    </a:lnTo>
                    <a:lnTo>
                      <a:pt x="0" y="77724"/>
                    </a:lnTo>
                    <a:lnTo>
                      <a:pt x="84010" y="77724"/>
                    </a:lnTo>
                    <a:lnTo>
                      <a:pt x="84010" y="0"/>
                    </a:lnTo>
                    <a:lnTo>
                      <a:pt x="67246" y="0"/>
                    </a:lnTo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115" name="Google Shape;115;p13"/>
              <p:cNvSpPr/>
              <p:nvPr/>
            </p:nvSpPr>
            <p:spPr>
              <a:xfrm>
                <a:off x="812000" y="2155025"/>
                <a:ext cx="1409700" cy="290525"/>
              </a:xfrm>
              <a:custGeom>
                <a:rect b="b" l="l" r="r" t="t"/>
                <a:pathLst>
                  <a:path extrusionOk="0" h="11621" w="56388">
                    <a:moveTo>
                      <a:pt x="96" y="96"/>
                    </a:moveTo>
                    <a:lnTo>
                      <a:pt x="2858" y="5906"/>
                    </a:lnTo>
                    <a:lnTo>
                      <a:pt x="0" y="11621"/>
                    </a:lnTo>
                    <a:lnTo>
                      <a:pt x="56293" y="11621"/>
                    </a:lnTo>
                    <a:lnTo>
                      <a:pt x="53436" y="6001"/>
                    </a:lnTo>
                    <a:lnTo>
                      <a:pt x="56388" y="0"/>
                    </a:lnTo>
                    <a:close/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  <p:sp>
          <p:nvSpPr>
            <p:cNvPr id="116" name="Google Shape;116;p13"/>
            <p:cNvSpPr txBox="1"/>
            <p:nvPr/>
          </p:nvSpPr>
          <p:spPr>
            <a:xfrm>
              <a:off x="1023950" y="2192944"/>
              <a:ext cx="99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Dosis Medium"/>
                  <a:ea typeface="Dosis Medium"/>
                  <a:cs typeface="Dosis Medium"/>
                  <a:sym typeface="Dosis Medium"/>
                </a:rPr>
                <a:t>Household</a:t>
              </a:r>
              <a:endParaRPr>
                <a:latin typeface="Dosis Medium"/>
                <a:ea typeface="Dosis Medium"/>
                <a:cs typeface="Dosis Medium"/>
                <a:sym typeface="Dosis Medium"/>
              </a:endParaRPr>
            </a:p>
          </p:txBody>
        </p:sp>
        <p:grpSp>
          <p:nvGrpSpPr>
            <p:cNvPr id="117" name="Google Shape;117;p13"/>
            <p:cNvGrpSpPr/>
            <p:nvPr/>
          </p:nvGrpSpPr>
          <p:grpSpPr>
            <a:xfrm>
              <a:off x="595325" y="2681294"/>
              <a:ext cx="1845600" cy="1326400"/>
              <a:chOff x="595325" y="2681294"/>
              <a:chExt cx="1845600" cy="1326400"/>
            </a:xfrm>
          </p:grpSpPr>
          <p:cxnSp>
            <p:nvCxnSpPr>
              <p:cNvPr id="118" name="Google Shape;118;p13"/>
              <p:cNvCxnSpPr/>
              <p:nvPr/>
            </p:nvCxnSpPr>
            <p:spPr>
              <a:xfrm>
                <a:off x="595325" y="26812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19" name="Google Shape;119;p13"/>
              <p:cNvCxnSpPr/>
              <p:nvPr/>
            </p:nvCxnSpPr>
            <p:spPr>
              <a:xfrm>
                <a:off x="595325" y="29023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0" name="Google Shape;120;p13"/>
              <p:cNvCxnSpPr/>
              <p:nvPr/>
            </p:nvCxnSpPr>
            <p:spPr>
              <a:xfrm>
                <a:off x="595325" y="31234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1" name="Google Shape;121;p13"/>
              <p:cNvCxnSpPr/>
              <p:nvPr/>
            </p:nvCxnSpPr>
            <p:spPr>
              <a:xfrm>
                <a:off x="595325" y="33444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2" name="Google Shape;122;p13"/>
              <p:cNvCxnSpPr/>
              <p:nvPr/>
            </p:nvCxnSpPr>
            <p:spPr>
              <a:xfrm>
                <a:off x="595325" y="35655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3" name="Google Shape;123;p13"/>
              <p:cNvCxnSpPr/>
              <p:nvPr/>
            </p:nvCxnSpPr>
            <p:spPr>
              <a:xfrm>
                <a:off x="595325" y="37866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4" name="Google Shape;124;p13"/>
              <p:cNvCxnSpPr/>
              <p:nvPr/>
            </p:nvCxnSpPr>
            <p:spPr>
              <a:xfrm>
                <a:off x="595325" y="40076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25" name="Google Shape;125;p13"/>
          <p:cNvGrpSpPr/>
          <p:nvPr/>
        </p:nvGrpSpPr>
        <p:grpSpPr>
          <a:xfrm>
            <a:off x="4988250" y="4412450"/>
            <a:ext cx="2100250" cy="2093125"/>
            <a:chOff x="471500" y="2155025"/>
            <a:chExt cx="2100250" cy="2093125"/>
          </a:xfrm>
        </p:grpSpPr>
        <p:grpSp>
          <p:nvGrpSpPr>
            <p:cNvPr id="126" name="Google Shape;126;p13"/>
            <p:cNvGrpSpPr/>
            <p:nvPr/>
          </p:nvGrpSpPr>
          <p:grpSpPr>
            <a:xfrm>
              <a:off x="471500" y="2155025"/>
              <a:ext cx="2100250" cy="2093125"/>
              <a:chOff x="471500" y="2155025"/>
              <a:chExt cx="2100250" cy="2093125"/>
            </a:xfrm>
          </p:grpSpPr>
          <p:sp>
            <p:nvSpPr>
              <p:cNvPr id="127" name="Google Shape;127;p13"/>
              <p:cNvSpPr/>
              <p:nvPr/>
            </p:nvSpPr>
            <p:spPr>
              <a:xfrm>
                <a:off x="471500" y="2305050"/>
                <a:ext cx="2100250" cy="1943100"/>
              </a:xfrm>
              <a:custGeom>
                <a:rect b="b" l="l" r="r" t="t"/>
                <a:pathLst>
                  <a:path extrusionOk="0" h="77724" w="84010">
                    <a:moveTo>
                      <a:pt x="16573" y="0"/>
                    </a:moveTo>
                    <a:lnTo>
                      <a:pt x="0" y="0"/>
                    </a:lnTo>
                    <a:lnTo>
                      <a:pt x="0" y="77724"/>
                    </a:lnTo>
                    <a:lnTo>
                      <a:pt x="84010" y="77724"/>
                    </a:lnTo>
                    <a:lnTo>
                      <a:pt x="84010" y="0"/>
                    </a:lnTo>
                    <a:lnTo>
                      <a:pt x="67246" y="0"/>
                    </a:lnTo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128" name="Google Shape;128;p13"/>
              <p:cNvSpPr/>
              <p:nvPr/>
            </p:nvSpPr>
            <p:spPr>
              <a:xfrm>
                <a:off x="812000" y="2155025"/>
                <a:ext cx="1409700" cy="290525"/>
              </a:xfrm>
              <a:custGeom>
                <a:rect b="b" l="l" r="r" t="t"/>
                <a:pathLst>
                  <a:path extrusionOk="0" h="11621" w="56388">
                    <a:moveTo>
                      <a:pt x="96" y="96"/>
                    </a:moveTo>
                    <a:lnTo>
                      <a:pt x="2858" y="5906"/>
                    </a:lnTo>
                    <a:lnTo>
                      <a:pt x="0" y="11621"/>
                    </a:lnTo>
                    <a:lnTo>
                      <a:pt x="56293" y="11621"/>
                    </a:lnTo>
                    <a:lnTo>
                      <a:pt x="53436" y="6001"/>
                    </a:lnTo>
                    <a:lnTo>
                      <a:pt x="56388" y="0"/>
                    </a:lnTo>
                    <a:close/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  <p:sp>
          <p:nvSpPr>
            <p:cNvPr id="129" name="Google Shape;129;p13"/>
            <p:cNvSpPr txBox="1"/>
            <p:nvPr/>
          </p:nvSpPr>
          <p:spPr>
            <a:xfrm>
              <a:off x="1023950" y="2192944"/>
              <a:ext cx="99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Dosis Medium"/>
                  <a:ea typeface="Dosis Medium"/>
                  <a:cs typeface="Dosis Medium"/>
                  <a:sym typeface="Dosis Medium"/>
                </a:rPr>
                <a:t>Frozen</a:t>
              </a:r>
              <a:endParaRPr>
                <a:latin typeface="Dosis Medium"/>
                <a:ea typeface="Dosis Medium"/>
                <a:cs typeface="Dosis Medium"/>
                <a:sym typeface="Dosis Medium"/>
              </a:endParaRPr>
            </a:p>
          </p:txBody>
        </p:sp>
        <p:grpSp>
          <p:nvGrpSpPr>
            <p:cNvPr id="130" name="Google Shape;130;p13"/>
            <p:cNvGrpSpPr/>
            <p:nvPr/>
          </p:nvGrpSpPr>
          <p:grpSpPr>
            <a:xfrm>
              <a:off x="595325" y="2681294"/>
              <a:ext cx="1845600" cy="1326400"/>
              <a:chOff x="595325" y="2681294"/>
              <a:chExt cx="1845600" cy="1326400"/>
            </a:xfrm>
          </p:grpSpPr>
          <p:cxnSp>
            <p:nvCxnSpPr>
              <p:cNvPr id="131" name="Google Shape;131;p13"/>
              <p:cNvCxnSpPr/>
              <p:nvPr/>
            </p:nvCxnSpPr>
            <p:spPr>
              <a:xfrm>
                <a:off x="595325" y="26812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2" name="Google Shape;132;p13"/>
              <p:cNvCxnSpPr/>
              <p:nvPr/>
            </p:nvCxnSpPr>
            <p:spPr>
              <a:xfrm>
                <a:off x="595325" y="29023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3" name="Google Shape;133;p13"/>
              <p:cNvCxnSpPr/>
              <p:nvPr/>
            </p:nvCxnSpPr>
            <p:spPr>
              <a:xfrm>
                <a:off x="595325" y="31234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4" name="Google Shape;134;p13"/>
              <p:cNvCxnSpPr/>
              <p:nvPr/>
            </p:nvCxnSpPr>
            <p:spPr>
              <a:xfrm>
                <a:off x="595325" y="33444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5" name="Google Shape;135;p13"/>
              <p:cNvCxnSpPr/>
              <p:nvPr/>
            </p:nvCxnSpPr>
            <p:spPr>
              <a:xfrm>
                <a:off x="595325" y="35655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6" name="Google Shape;136;p13"/>
              <p:cNvCxnSpPr/>
              <p:nvPr/>
            </p:nvCxnSpPr>
            <p:spPr>
              <a:xfrm>
                <a:off x="595325" y="37866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7" name="Google Shape;137;p13"/>
              <p:cNvCxnSpPr/>
              <p:nvPr/>
            </p:nvCxnSpPr>
            <p:spPr>
              <a:xfrm>
                <a:off x="595325" y="40076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38" name="Google Shape;138;p13"/>
          <p:cNvGrpSpPr/>
          <p:nvPr/>
        </p:nvGrpSpPr>
        <p:grpSpPr>
          <a:xfrm>
            <a:off x="1585925" y="6669875"/>
            <a:ext cx="2100250" cy="2093125"/>
            <a:chOff x="471500" y="2155025"/>
            <a:chExt cx="2100250" cy="2093125"/>
          </a:xfrm>
        </p:grpSpPr>
        <p:grpSp>
          <p:nvGrpSpPr>
            <p:cNvPr id="139" name="Google Shape;139;p13"/>
            <p:cNvGrpSpPr/>
            <p:nvPr/>
          </p:nvGrpSpPr>
          <p:grpSpPr>
            <a:xfrm>
              <a:off x="471500" y="2155025"/>
              <a:ext cx="2100250" cy="2093125"/>
              <a:chOff x="471500" y="2155025"/>
              <a:chExt cx="2100250" cy="2093125"/>
            </a:xfrm>
          </p:grpSpPr>
          <p:sp>
            <p:nvSpPr>
              <p:cNvPr id="140" name="Google Shape;140;p13"/>
              <p:cNvSpPr/>
              <p:nvPr/>
            </p:nvSpPr>
            <p:spPr>
              <a:xfrm>
                <a:off x="471500" y="2305050"/>
                <a:ext cx="2100250" cy="1943100"/>
              </a:xfrm>
              <a:custGeom>
                <a:rect b="b" l="l" r="r" t="t"/>
                <a:pathLst>
                  <a:path extrusionOk="0" h="77724" w="84010">
                    <a:moveTo>
                      <a:pt x="16573" y="0"/>
                    </a:moveTo>
                    <a:lnTo>
                      <a:pt x="0" y="0"/>
                    </a:lnTo>
                    <a:lnTo>
                      <a:pt x="0" y="77724"/>
                    </a:lnTo>
                    <a:lnTo>
                      <a:pt x="84010" y="77724"/>
                    </a:lnTo>
                    <a:lnTo>
                      <a:pt x="84010" y="0"/>
                    </a:lnTo>
                    <a:lnTo>
                      <a:pt x="67246" y="0"/>
                    </a:lnTo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141" name="Google Shape;141;p13"/>
              <p:cNvSpPr/>
              <p:nvPr/>
            </p:nvSpPr>
            <p:spPr>
              <a:xfrm>
                <a:off x="812000" y="2155025"/>
                <a:ext cx="1409700" cy="290525"/>
              </a:xfrm>
              <a:custGeom>
                <a:rect b="b" l="l" r="r" t="t"/>
                <a:pathLst>
                  <a:path extrusionOk="0" h="11621" w="56388">
                    <a:moveTo>
                      <a:pt x="96" y="96"/>
                    </a:moveTo>
                    <a:lnTo>
                      <a:pt x="2858" y="5906"/>
                    </a:lnTo>
                    <a:lnTo>
                      <a:pt x="0" y="11621"/>
                    </a:lnTo>
                    <a:lnTo>
                      <a:pt x="56293" y="11621"/>
                    </a:lnTo>
                    <a:lnTo>
                      <a:pt x="53436" y="6001"/>
                    </a:lnTo>
                    <a:lnTo>
                      <a:pt x="56388" y="0"/>
                    </a:lnTo>
                    <a:close/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  <p:sp>
          <p:nvSpPr>
            <p:cNvPr id="142" name="Google Shape;142;p13"/>
            <p:cNvSpPr txBox="1"/>
            <p:nvPr/>
          </p:nvSpPr>
          <p:spPr>
            <a:xfrm>
              <a:off x="1023950" y="2192944"/>
              <a:ext cx="99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Dosis Medium"/>
                  <a:ea typeface="Dosis Medium"/>
                  <a:cs typeface="Dosis Medium"/>
                  <a:sym typeface="Dosis Medium"/>
                </a:rPr>
                <a:t>Refrigerated</a:t>
              </a:r>
              <a:endParaRPr>
                <a:latin typeface="Dosis Medium"/>
                <a:ea typeface="Dosis Medium"/>
                <a:cs typeface="Dosis Medium"/>
                <a:sym typeface="Dosis Medium"/>
              </a:endParaRPr>
            </a:p>
          </p:txBody>
        </p:sp>
        <p:grpSp>
          <p:nvGrpSpPr>
            <p:cNvPr id="143" name="Google Shape;143;p13"/>
            <p:cNvGrpSpPr/>
            <p:nvPr/>
          </p:nvGrpSpPr>
          <p:grpSpPr>
            <a:xfrm>
              <a:off x="595325" y="2681294"/>
              <a:ext cx="1845600" cy="1326400"/>
              <a:chOff x="595325" y="2681294"/>
              <a:chExt cx="1845600" cy="1326400"/>
            </a:xfrm>
          </p:grpSpPr>
          <p:cxnSp>
            <p:nvCxnSpPr>
              <p:cNvPr id="144" name="Google Shape;144;p13"/>
              <p:cNvCxnSpPr/>
              <p:nvPr/>
            </p:nvCxnSpPr>
            <p:spPr>
              <a:xfrm>
                <a:off x="595325" y="26812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5" name="Google Shape;145;p13"/>
              <p:cNvCxnSpPr/>
              <p:nvPr/>
            </p:nvCxnSpPr>
            <p:spPr>
              <a:xfrm>
                <a:off x="595325" y="29023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6" name="Google Shape;146;p13"/>
              <p:cNvCxnSpPr/>
              <p:nvPr/>
            </p:nvCxnSpPr>
            <p:spPr>
              <a:xfrm>
                <a:off x="595325" y="31234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7" name="Google Shape;147;p13"/>
              <p:cNvCxnSpPr/>
              <p:nvPr/>
            </p:nvCxnSpPr>
            <p:spPr>
              <a:xfrm>
                <a:off x="595325" y="33444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8" name="Google Shape;148;p13"/>
              <p:cNvCxnSpPr/>
              <p:nvPr/>
            </p:nvCxnSpPr>
            <p:spPr>
              <a:xfrm>
                <a:off x="595325" y="35655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9" name="Google Shape;149;p13"/>
              <p:cNvCxnSpPr/>
              <p:nvPr/>
            </p:nvCxnSpPr>
            <p:spPr>
              <a:xfrm>
                <a:off x="595325" y="37866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0" name="Google Shape;150;p13"/>
              <p:cNvCxnSpPr/>
              <p:nvPr/>
            </p:nvCxnSpPr>
            <p:spPr>
              <a:xfrm>
                <a:off x="595325" y="40076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51" name="Google Shape;151;p13"/>
          <p:cNvGrpSpPr/>
          <p:nvPr/>
        </p:nvGrpSpPr>
        <p:grpSpPr>
          <a:xfrm>
            <a:off x="3862400" y="6669875"/>
            <a:ext cx="2100250" cy="2093125"/>
            <a:chOff x="471500" y="2155025"/>
            <a:chExt cx="2100250" cy="2093125"/>
          </a:xfrm>
        </p:grpSpPr>
        <p:grpSp>
          <p:nvGrpSpPr>
            <p:cNvPr id="152" name="Google Shape;152;p13"/>
            <p:cNvGrpSpPr/>
            <p:nvPr/>
          </p:nvGrpSpPr>
          <p:grpSpPr>
            <a:xfrm>
              <a:off x="471500" y="2155025"/>
              <a:ext cx="2100250" cy="2093125"/>
              <a:chOff x="471500" y="2155025"/>
              <a:chExt cx="2100250" cy="2093125"/>
            </a:xfrm>
          </p:grpSpPr>
          <p:sp>
            <p:nvSpPr>
              <p:cNvPr id="153" name="Google Shape;153;p13"/>
              <p:cNvSpPr/>
              <p:nvPr/>
            </p:nvSpPr>
            <p:spPr>
              <a:xfrm>
                <a:off x="471500" y="2305050"/>
                <a:ext cx="2100250" cy="1943100"/>
              </a:xfrm>
              <a:custGeom>
                <a:rect b="b" l="l" r="r" t="t"/>
                <a:pathLst>
                  <a:path extrusionOk="0" h="77724" w="84010">
                    <a:moveTo>
                      <a:pt x="16573" y="0"/>
                    </a:moveTo>
                    <a:lnTo>
                      <a:pt x="0" y="0"/>
                    </a:lnTo>
                    <a:lnTo>
                      <a:pt x="0" y="77724"/>
                    </a:lnTo>
                    <a:lnTo>
                      <a:pt x="84010" y="77724"/>
                    </a:lnTo>
                    <a:lnTo>
                      <a:pt x="84010" y="0"/>
                    </a:lnTo>
                    <a:lnTo>
                      <a:pt x="67246" y="0"/>
                    </a:lnTo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154" name="Google Shape;154;p13"/>
              <p:cNvSpPr/>
              <p:nvPr/>
            </p:nvSpPr>
            <p:spPr>
              <a:xfrm>
                <a:off x="812000" y="2155025"/>
                <a:ext cx="1409700" cy="290525"/>
              </a:xfrm>
              <a:custGeom>
                <a:rect b="b" l="l" r="r" t="t"/>
                <a:pathLst>
                  <a:path extrusionOk="0" h="11621" w="56388">
                    <a:moveTo>
                      <a:pt x="96" y="96"/>
                    </a:moveTo>
                    <a:lnTo>
                      <a:pt x="2858" y="5906"/>
                    </a:lnTo>
                    <a:lnTo>
                      <a:pt x="0" y="11621"/>
                    </a:lnTo>
                    <a:lnTo>
                      <a:pt x="56293" y="11621"/>
                    </a:lnTo>
                    <a:lnTo>
                      <a:pt x="53436" y="6001"/>
                    </a:lnTo>
                    <a:lnTo>
                      <a:pt x="56388" y="0"/>
                    </a:lnTo>
                    <a:close/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  <p:sp>
          <p:nvSpPr>
            <p:cNvPr id="155" name="Google Shape;155;p13"/>
            <p:cNvSpPr txBox="1"/>
            <p:nvPr/>
          </p:nvSpPr>
          <p:spPr>
            <a:xfrm>
              <a:off x="1023950" y="2192944"/>
              <a:ext cx="99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Dosis Medium"/>
                  <a:ea typeface="Dosis Medium"/>
                  <a:cs typeface="Dosis Medium"/>
                  <a:sym typeface="Dosis Medium"/>
                </a:rPr>
                <a:t>Household</a:t>
              </a:r>
              <a:endParaRPr>
                <a:latin typeface="Dosis Medium"/>
                <a:ea typeface="Dosis Medium"/>
                <a:cs typeface="Dosis Medium"/>
                <a:sym typeface="Dosis Medium"/>
              </a:endParaRPr>
            </a:p>
          </p:txBody>
        </p:sp>
        <p:grpSp>
          <p:nvGrpSpPr>
            <p:cNvPr id="156" name="Google Shape;156;p13"/>
            <p:cNvGrpSpPr/>
            <p:nvPr/>
          </p:nvGrpSpPr>
          <p:grpSpPr>
            <a:xfrm>
              <a:off x="595325" y="2681294"/>
              <a:ext cx="1845600" cy="1326400"/>
              <a:chOff x="595325" y="2681294"/>
              <a:chExt cx="1845600" cy="1326400"/>
            </a:xfrm>
          </p:grpSpPr>
          <p:cxnSp>
            <p:nvCxnSpPr>
              <p:cNvPr id="157" name="Google Shape;157;p13"/>
              <p:cNvCxnSpPr/>
              <p:nvPr/>
            </p:nvCxnSpPr>
            <p:spPr>
              <a:xfrm>
                <a:off x="595325" y="26812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8" name="Google Shape;158;p13"/>
              <p:cNvCxnSpPr/>
              <p:nvPr/>
            </p:nvCxnSpPr>
            <p:spPr>
              <a:xfrm>
                <a:off x="595325" y="29023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59" name="Google Shape;159;p13"/>
              <p:cNvCxnSpPr/>
              <p:nvPr/>
            </p:nvCxnSpPr>
            <p:spPr>
              <a:xfrm>
                <a:off x="595325" y="31234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0" name="Google Shape;160;p13"/>
              <p:cNvCxnSpPr/>
              <p:nvPr/>
            </p:nvCxnSpPr>
            <p:spPr>
              <a:xfrm>
                <a:off x="595325" y="33444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1" name="Google Shape;161;p13"/>
              <p:cNvCxnSpPr/>
              <p:nvPr/>
            </p:nvCxnSpPr>
            <p:spPr>
              <a:xfrm>
                <a:off x="595325" y="35655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2" name="Google Shape;162;p13"/>
              <p:cNvCxnSpPr/>
              <p:nvPr/>
            </p:nvCxnSpPr>
            <p:spPr>
              <a:xfrm>
                <a:off x="595325" y="37866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3" name="Google Shape;163;p13"/>
              <p:cNvCxnSpPr/>
              <p:nvPr/>
            </p:nvCxnSpPr>
            <p:spPr>
              <a:xfrm>
                <a:off x="595325" y="40076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64" name="Google Shape;164;p13"/>
          <p:cNvGrpSpPr/>
          <p:nvPr/>
        </p:nvGrpSpPr>
        <p:grpSpPr>
          <a:xfrm>
            <a:off x="2739400" y="2155025"/>
            <a:ext cx="2100250" cy="2093125"/>
            <a:chOff x="471500" y="2155025"/>
            <a:chExt cx="2100250" cy="2093125"/>
          </a:xfrm>
        </p:grpSpPr>
        <p:sp>
          <p:nvSpPr>
            <p:cNvPr id="165" name="Google Shape;165;p13"/>
            <p:cNvSpPr txBox="1"/>
            <p:nvPr/>
          </p:nvSpPr>
          <p:spPr>
            <a:xfrm>
              <a:off x="1023950" y="2192944"/>
              <a:ext cx="995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latin typeface="Dosis Medium"/>
                  <a:ea typeface="Dosis Medium"/>
                  <a:cs typeface="Dosis Medium"/>
                  <a:sym typeface="Dosis Medium"/>
                </a:rPr>
                <a:t>Vegetables</a:t>
              </a:r>
              <a:endParaRPr>
                <a:latin typeface="Dosis Medium"/>
                <a:ea typeface="Dosis Medium"/>
                <a:cs typeface="Dosis Medium"/>
                <a:sym typeface="Dosis Medium"/>
              </a:endParaRPr>
            </a:p>
          </p:txBody>
        </p:sp>
        <p:grpSp>
          <p:nvGrpSpPr>
            <p:cNvPr id="166" name="Google Shape;166;p13"/>
            <p:cNvGrpSpPr/>
            <p:nvPr/>
          </p:nvGrpSpPr>
          <p:grpSpPr>
            <a:xfrm>
              <a:off x="595325" y="2681294"/>
              <a:ext cx="1845600" cy="1326400"/>
              <a:chOff x="595325" y="2681294"/>
              <a:chExt cx="1845600" cy="1326400"/>
            </a:xfrm>
          </p:grpSpPr>
          <p:cxnSp>
            <p:nvCxnSpPr>
              <p:cNvPr id="167" name="Google Shape;167;p13"/>
              <p:cNvCxnSpPr/>
              <p:nvPr/>
            </p:nvCxnSpPr>
            <p:spPr>
              <a:xfrm>
                <a:off x="595325" y="26812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8" name="Google Shape;168;p13"/>
              <p:cNvCxnSpPr/>
              <p:nvPr/>
            </p:nvCxnSpPr>
            <p:spPr>
              <a:xfrm>
                <a:off x="595325" y="29023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9" name="Google Shape;169;p13"/>
              <p:cNvCxnSpPr/>
              <p:nvPr/>
            </p:nvCxnSpPr>
            <p:spPr>
              <a:xfrm>
                <a:off x="595325" y="31234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0" name="Google Shape;170;p13"/>
              <p:cNvCxnSpPr/>
              <p:nvPr/>
            </p:nvCxnSpPr>
            <p:spPr>
              <a:xfrm>
                <a:off x="595325" y="33444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1" name="Google Shape;171;p13"/>
              <p:cNvCxnSpPr/>
              <p:nvPr/>
            </p:nvCxnSpPr>
            <p:spPr>
              <a:xfrm>
                <a:off x="595325" y="3565560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2" name="Google Shape;172;p13"/>
              <p:cNvCxnSpPr/>
              <p:nvPr/>
            </p:nvCxnSpPr>
            <p:spPr>
              <a:xfrm>
                <a:off x="595325" y="3786627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3" name="Google Shape;173;p13"/>
              <p:cNvCxnSpPr/>
              <p:nvPr/>
            </p:nvCxnSpPr>
            <p:spPr>
              <a:xfrm>
                <a:off x="595325" y="4007694"/>
                <a:ext cx="18456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74" name="Google Shape;174;p13"/>
            <p:cNvGrpSpPr/>
            <p:nvPr/>
          </p:nvGrpSpPr>
          <p:grpSpPr>
            <a:xfrm>
              <a:off x="471500" y="2155025"/>
              <a:ext cx="2100250" cy="2093125"/>
              <a:chOff x="471500" y="2155025"/>
              <a:chExt cx="2100250" cy="2093125"/>
            </a:xfrm>
          </p:grpSpPr>
          <p:sp>
            <p:nvSpPr>
              <p:cNvPr id="175" name="Google Shape;175;p13"/>
              <p:cNvSpPr/>
              <p:nvPr/>
            </p:nvSpPr>
            <p:spPr>
              <a:xfrm>
                <a:off x="471500" y="2305050"/>
                <a:ext cx="2100250" cy="1943100"/>
              </a:xfrm>
              <a:custGeom>
                <a:rect b="b" l="l" r="r" t="t"/>
                <a:pathLst>
                  <a:path extrusionOk="0" h="77724" w="84010">
                    <a:moveTo>
                      <a:pt x="16573" y="0"/>
                    </a:moveTo>
                    <a:lnTo>
                      <a:pt x="0" y="0"/>
                    </a:lnTo>
                    <a:lnTo>
                      <a:pt x="0" y="77724"/>
                    </a:lnTo>
                    <a:lnTo>
                      <a:pt x="84010" y="77724"/>
                    </a:lnTo>
                    <a:lnTo>
                      <a:pt x="84010" y="0"/>
                    </a:lnTo>
                    <a:lnTo>
                      <a:pt x="67246" y="0"/>
                    </a:lnTo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176" name="Google Shape;176;p13"/>
              <p:cNvSpPr/>
              <p:nvPr/>
            </p:nvSpPr>
            <p:spPr>
              <a:xfrm>
                <a:off x="812000" y="2155025"/>
                <a:ext cx="1409700" cy="290525"/>
              </a:xfrm>
              <a:custGeom>
                <a:rect b="b" l="l" r="r" t="t"/>
                <a:pathLst>
                  <a:path extrusionOk="0" h="11621" w="56388">
                    <a:moveTo>
                      <a:pt x="96" y="96"/>
                    </a:moveTo>
                    <a:lnTo>
                      <a:pt x="2858" y="5906"/>
                    </a:lnTo>
                    <a:lnTo>
                      <a:pt x="0" y="11621"/>
                    </a:lnTo>
                    <a:lnTo>
                      <a:pt x="56293" y="11621"/>
                    </a:lnTo>
                    <a:lnTo>
                      <a:pt x="53436" y="6001"/>
                    </a:lnTo>
                    <a:lnTo>
                      <a:pt x="56388" y="0"/>
                    </a:lnTo>
                    <a:close/>
                  </a:path>
                </a:pathLst>
              </a:cu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</p:grpSp>
      </p:grpSp>
      <p:sp>
        <p:nvSpPr>
          <p:cNvPr id="177" name="Google Shape;177;p13"/>
          <p:cNvSpPr/>
          <p:nvPr/>
        </p:nvSpPr>
        <p:spPr>
          <a:xfrm>
            <a:off x="466750" y="9074950"/>
            <a:ext cx="6621675" cy="1040575"/>
          </a:xfrm>
          <a:custGeom>
            <a:rect b="b" l="l" r="r" t="t"/>
            <a:pathLst>
              <a:path extrusionOk="0" h="41623" w="264867">
                <a:moveTo>
                  <a:pt x="16382" y="190"/>
                </a:moveTo>
                <a:lnTo>
                  <a:pt x="0" y="95"/>
                </a:lnTo>
                <a:lnTo>
                  <a:pt x="0" y="41623"/>
                </a:lnTo>
                <a:lnTo>
                  <a:pt x="264867" y="41623"/>
                </a:lnTo>
                <a:lnTo>
                  <a:pt x="264867" y="95"/>
                </a:lnTo>
                <a:lnTo>
                  <a:pt x="68770" y="0"/>
                </a:lnTo>
              </a:path>
            </a:pathLst>
          </a:cu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8" name="Google Shape;178;p13"/>
          <p:cNvSpPr/>
          <p:nvPr/>
        </p:nvSpPr>
        <p:spPr>
          <a:xfrm>
            <a:off x="812000" y="8927300"/>
            <a:ext cx="1439868" cy="290525"/>
          </a:xfrm>
          <a:custGeom>
            <a:rect b="b" l="l" r="r" t="t"/>
            <a:pathLst>
              <a:path extrusionOk="0" h="11621" w="56388">
                <a:moveTo>
                  <a:pt x="96" y="96"/>
                </a:moveTo>
                <a:lnTo>
                  <a:pt x="2858" y="5906"/>
                </a:lnTo>
                <a:lnTo>
                  <a:pt x="0" y="11621"/>
                </a:lnTo>
                <a:lnTo>
                  <a:pt x="56293" y="11621"/>
                </a:lnTo>
                <a:lnTo>
                  <a:pt x="53436" y="6001"/>
                </a:lnTo>
                <a:lnTo>
                  <a:pt x="56388" y="0"/>
                </a:lnTo>
                <a:close/>
              </a:path>
            </a:pathLst>
          </a:cu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Google Shape;179;p13"/>
          <p:cNvSpPr txBox="1"/>
          <p:nvPr/>
        </p:nvSpPr>
        <p:spPr>
          <a:xfrm>
            <a:off x="1040263" y="8965219"/>
            <a:ext cx="995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Dosis Medium"/>
                <a:ea typeface="Dosis Medium"/>
                <a:cs typeface="Dosis Medium"/>
                <a:sym typeface="Dosis Medium"/>
              </a:rPr>
              <a:t>Notes</a:t>
            </a:r>
            <a:endParaRPr>
              <a:latin typeface="Dosis Medium"/>
              <a:ea typeface="Dosis Medium"/>
              <a:cs typeface="Dosis Medium"/>
              <a:sym typeface="Dosis Medium"/>
            </a:endParaRPr>
          </a:p>
        </p:txBody>
      </p:sp>
      <p:grpSp>
        <p:nvGrpSpPr>
          <p:cNvPr id="180" name="Google Shape;180;p13"/>
          <p:cNvGrpSpPr/>
          <p:nvPr/>
        </p:nvGrpSpPr>
        <p:grpSpPr>
          <a:xfrm>
            <a:off x="590496" y="9453726"/>
            <a:ext cx="6353109" cy="442133"/>
            <a:chOff x="595325" y="2681294"/>
            <a:chExt cx="1845600" cy="442133"/>
          </a:xfrm>
        </p:grpSpPr>
        <p:cxnSp>
          <p:nvCxnSpPr>
            <p:cNvPr id="181" name="Google Shape;181;p13"/>
            <p:cNvCxnSpPr/>
            <p:nvPr/>
          </p:nvCxnSpPr>
          <p:spPr>
            <a:xfrm>
              <a:off x="595325" y="2681294"/>
              <a:ext cx="18456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2" name="Google Shape;182;p13"/>
            <p:cNvCxnSpPr/>
            <p:nvPr/>
          </p:nvCxnSpPr>
          <p:spPr>
            <a:xfrm>
              <a:off x="595325" y="2902360"/>
              <a:ext cx="18456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83" name="Google Shape;183;p13"/>
            <p:cNvCxnSpPr/>
            <p:nvPr/>
          </p:nvCxnSpPr>
          <p:spPr>
            <a:xfrm>
              <a:off x="595325" y="3123427"/>
              <a:ext cx="18456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