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440000" cx="7560000"/>
  <p:notesSz cx="6858000" cy="9144000"/>
  <p:embeddedFontLst>
    <p:embeddedFont>
      <p:font typeface="Lato"/>
      <p:regular r:id="rId7"/>
      <p:bold r:id="rId8"/>
      <p:italic r:id="rId9"/>
      <p:boldItalic r:id="rId10"/>
    </p:embeddedFont>
    <p:embeddedFont>
      <p:font typeface="Pacifico"/>
      <p:regular r:id="rId11"/>
    </p:embeddedFont>
    <p:embeddedFont>
      <p:font typeface="Caveat Brush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8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8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Pacifico-regular.fntdata"/><Relationship Id="rId10" Type="http://schemas.openxmlformats.org/officeDocument/2006/relationships/font" Target="fonts/Lato-boldItalic.fntdata"/><Relationship Id="rId12" Type="http://schemas.openxmlformats.org/officeDocument/2006/relationships/font" Target="fonts/CaveatBrush-regular.fntdata"/><Relationship Id="rId9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-126000"/>
            <a:ext cx="7560000" cy="10692000"/>
          </a:xfrm>
          <a:prstGeom prst="rect">
            <a:avLst/>
          </a:prstGeom>
          <a:solidFill>
            <a:srgbClr val="FF71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479250" y="714375"/>
            <a:ext cx="66015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400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Valentine’s</a:t>
            </a:r>
            <a:endParaRPr sz="10400">
              <a:solidFill>
                <a:schemeClr val="lt1"/>
              </a:solidFill>
              <a:latin typeface="Pacifico"/>
              <a:ea typeface="Pacifico"/>
              <a:cs typeface="Pacifico"/>
              <a:sym typeface="Pacifico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224066" y="108222"/>
            <a:ext cx="7111868" cy="10219506"/>
            <a:chOff x="215223" y="157151"/>
            <a:chExt cx="7111868" cy="10219506"/>
          </a:xfrm>
        </p:grpSpPr>
        <p:pic>
          <p:nvPicPr>
            <p:cNvPr id="57" name="Google Shape;57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2343393">
              <a:off x="393875" y="2429775"/>
              <a:ext cx="220500" cy="204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" name="Google Shape;58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2074003">
              <a:off x="240149" y="1407799"/>
              <a:ext cx="142949" cy="1323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2407599">
              <a:off x="352600" y="278750"/>
              <a:ext cx="157000" cy="1453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Google Shape;60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-3055336">
              <a:off x="1661637" y="188778"/>
              <a:ext cx="127078" cy="1176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Google Shape;61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2513049">
              <a:off x="3077211" y="234728"/>
              <a:ext cx="341172" cy="3159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Google Shape;62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-1367094">
              <a:off x="5110740" y="194149"/>
              <a:ext cx="234808" cy="21743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" name="Google Shape;63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-1366966">
              <a:off x="6594205" y="246308"/>
              <a:ext cx="149266" cy="1382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" name="Google Shape;64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1486262">
              <a:off x="6918442" y="698874"/>
              <a:ext cx="355945" cy="3295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" name="Google Shape;65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770096">
              <a:off x="5801112" y="2796387"/>
              <a:ext cx="323800" cy="2998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" name="Google Shape;66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-1757307">
              <a:off x="6509948" y="3433147"/>
              <a:ext cx="218880" cy="2026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" name="Google Shape;67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1927344">
              <a:off x="5898173" y="4204672"/>
              <a:ext cx="218880" cy="2026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Google Shape;68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-1699565">
              <a:off x="4449178" y="3961878"/>
              <a:ext cx="180646" cy="1672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" name="Google Shape;69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1778527">
              <a:off x="3352406" y="2499458"/>
              <a:ext cx="137787" cy="1275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0" name="Google Shape;70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-1699451">
              <a:off x="1853607" y="2527244"/>
              <a:ext cx="146538" cy="1356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" name="Google Shape;71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-1699376">
              <a:off x="439386" y="3508198"/>
              <a:ext cx="196329" cy="1817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" name="Google Shape;72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2327010">
              <a:off x="338523" y="5016343"/>
              <a:ext cx="227358" cy="2105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3" name="Google Shape;73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-1616660">
              <a:off x="4046811" y="5630027"/>
              <a:ext cx="254454" cy="23561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4" name="Google Shape;74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1668886">
              <a:off x="5292074" y="6228548"/>
              <a:ext cx="296479" cy="2745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5" name="Google Shape;75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-2083871">
              <a:off x="6503188" y="5632191"/>
              <a:ext cx="232399" cy="21519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6" name="Google Shape;76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-2083773">
              <a:off x="464886" y="6435560"/>
              <a:ext cx="136650" cy="12653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" name="Google Shape;77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2134765">
              <a:off x="4856436" y="7158802"/>
              <a:ext cx="254454" cy="23561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8" name="Google Shape;78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1329426">
              <a:off x="6351519" y="7365210"/>
              <a:ext cx="225413" cy="20873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" name="Google Shape;79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1329426">
              <a:off x="6122919" y="8541560"/>
              <a:ext cx="225413" cy="20873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" name="Google Shape;80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2699588">
              <a:off x="471991" y="7646010"/>
              <a:ext cx="171090" cy="15843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" name="Google Shape;81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-1330054">
              <a:off x="460545" y="8765858"/>
              <a:ext cx="130683" cy="1210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2" name="Google Shape;82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2542092">
              <a:off x="369345" y="9917893"/>
              <a:ext cx="248682" cy="2302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" name="Google Shape;83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1563138">
              <a:off x="6530481" y="9795804"/>
              <a:ext cx="288336" cy="2669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4" name="Google Shape;84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1563111">
              <a:off x="4546728" y="10098129"/>
              <a:ext cx="183743" cy="1701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" name="Google Shape;85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-1398437">
              <a:off x="2823127" y="10106263"/>
              <a:ext cx="248972" cy="23054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6" name="Google Shape;86;p13"/>
            <p:cNvPicPr preferRelativeResize="0"/>
            <p:nvPr/>
          </p:nvPicPr>
          <p:blipFill>
            <a:blip r:embed="rId3">
              <a:alphaModFix amt="20000"/>
            </a:blip>
            <a:stretch>
              <a:fillRect/>
            </a:stretch>
          </p:blipFill>
          <p:spPr>
            <a:xfrm rot="-1398392">
              <a:off x="1512205" y="10110943"/>
              <a:ext cx="156073" cy="14452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7" name="Google Shape;87;p13"/>
          <p:cNvGrpSpPr/>
          <p:nvPr/>
        </p:nvGrpSpPr>
        <p:grpSpPr>
          <a:xfrm>
            <a:off x="632230" y="593726"/>
            <a:ext cx="5981021" cy="1822549"/>
            <a:chOff x="650580" y="642651"/>
            <a:chExt cx="5981021" cy="1822549"/>
          </a:xfrm>
        </p:grpSpPr>
        <p:pic>
          <p:nvPicPr>
            <p:cNvPr id="88" name="Google Shape;88;p13"/>
            <p:cNvPicPr preferRelativeResize="0"/>
            <p:nvPr/>
          </p:nvPicPr>
          <p:blipFill>
            <a:blip r:embed="rId4">
              <a:alphaModFix amt="31000"/>
            </a:blip>
            <a:stretch>
              <a:fillRect/>
            </a:stretch>
          </p:blipFill>
          <p:spPr>
            <a:xfrm rot="977272">
              <a:off x="1968764" y="680566"/>
              <a:ext cx="311672" cy="2885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9" name="Google Shape;89;p13"/>
            <p:cNvPicPr preferRelativeResize="0"/>
            <p:nvPr/>
          </p:nvPicPr>
          <p:blipFill>
            <a:blip r:embed="rId4">
              <a:alphaModFix amt="31000"/>
            </a:blip>
            <a:stretch>
              <a:fillRect/>
            </a:stretch>
          </p:blipFill>
          <p:spPr>
            <a:xfrm rot="-834768">
              <a:off x="4948370" y="834645"/>
              <a:ext cx="250313" cy="2317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" name="Google Shape;90;p13"/>
            <p:cNvPicPr preferRelativeResize="0"/>
            <p:nvPr/>
          </p:nvPicPr>
          <p:blipFill>
            <a:blip r:embed="rId4">
              <a:alphaModFix amt="31000"/>
            </a:blip>
            <a:stretch>
              <a:fillRect/>
            </a:stretch>
          </p:blipFill>
          <p:spPr>
            <a:xfrm rot="-2215765">
              <a:off x="677443" y="1038424"/>
              <a:ext cx="151039" cy="13985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1" name="Google Shape;91;p13"/>
            <p:cNvPicPr preferRelativeResize="0"/>
            <p:nvPr/>
          </p:nvPicPr>
          <p:blipFill>
            <a:blip r:embed="rId4">
              <a:alphaModFix amt="31000"/>
            </a:blip>
            <a:stretch>
              <a:fillRect/>
            </a:stretch>
          </p:blipFill>
          <p:spPr>
            <a:xfrm rot="2113845">
              <a:off x="4729523" y="2227840"/>
              <a:ext cx="210126" cy="1945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2" name="Google Shape;92;p13"/>
            <p:cNvPicPr preferRelativeResize="0"/>
            <p:nvPr/>
          </p:nvPicPr>
          <p:blipFill>
            <a:blip r:embed="rId4">
              <a:alphaModFix amt="31000"/>
            </a:blip>
            <a:stretch>
              <a:fillRect/>
            </a:stretch>
          </p:blipFill>
          <p:spPr>
            <a:xfrm rot="-1855621">
              <a:off x="3871119" y="2193955"/>
              <a:ext cx="134616" cy="12464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3" name="Google Shape;93;p13"/>
            <p:cNvPicPr preferRelativeResize="0"/>
            <p:nvPr/>
          </p:nvPicPr>
          <p:blipFill>
            <a:blip r:embed="rId4">
              <a:alphaModFix amt="31000"/>
            </a:blip>
            <a:stretch>
              <a:fillRect/>
            </a:stretch>
          </p:blipFill>
          <p:spPr>
            <a:xfrm rot="650436">
              <a:off x="6507980" y="1410274"/>
              <a:ext cx="114666" cy="10617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4" name="Google Shape;94;p13"/>
          <p:cNvGrpSpPr/>
          <p:nvPr/>
        </p:nvGrpSpPr>
        <p:grpSpPr>
          <a:xfrm>
            <a:off x="605367" y="447951"/>
            <a:ext cx="6571958" cy="1951926"/>
            <a:chOff x="623717" y="496876"/>
            <a:chExt cx="6571958" cy="1951926"/>
          </a:xfrm>
        </p:grpSpPr>
        <p:pic>
          <p:nvPicPr>
            <p:cNvPr id="95" name="Google Shape;95;p13"/>
            <p:cNvPicPr preferRelativeResize="0"/>
            <p:nvPr/>
          </p:nvPicPr>
          <p:blipFill>
            <a:blip r:embed="rId4">
              <a:alphaModFix amt="50000"/>
            </a:blip>
            <a:stretch>
              <a:fillRect/>
            </a:stretch>
          </p:blipFill>
          <p:spPr>
            <a:xfrm rot="-903124">
              <a:off x="1038237" y="527696"/>
              <a:ext cx="270425" cy="2503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13"/>
            <p:cNvPicPr preferRelativeResize="0"/>
            <p:nvPr/>
          </p:nvPicPr>
          <p:blipFill>
            <a:blip r:embed="rId4">
              <a:alphaModFix amt="50000"/>
            </a:blip>
            <a:stretch>
              <a:fillRect/>
            </a:stretch>
          </p:blipFill>
          <p:spPr>
            <a:xfrm rot="1218187">
              <a:off x="651084" y="1898992"/>
              <a:ext cx="211154" cy="19551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7" name="Google Shape;97;p13"/>
            <p:cNvPicPr preferRelativeResize="0"/>
            <p:nvPr/>
          </p:nvPicPr>
          <p:blipFill>
            <a:blip r:embed="rId4">
              <a:alphaModFix amt="50000"/>
            </a:blip>
            <a:stretch>
              <a:fillRect/>
            </a:stretch>
          </p:blipFill>
          <p:spPr>
            <a:xfrm rot="-1872828">
              <a:off x="1545713" y="2010565"/>
              <a:ext cx="221278" cy="2048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8" name="Google Shape;98;p13"/>
            <p:cNvPicPr preferRelativeResize="0"/>
            <p:nvPr/>
          </p:nvPicPr>
          <p:blipFill>
            <a:blip r:embed="rId4">
              <a:alphaModFix amt="50000"/>
            </a:blip>
            <a:stretch>
              <a:fillRect/>
            </a:stretch>
          </p:blipFill>
          <p:spPr>
            <a:xfrm rot="1218255">
              <a:off x="2505478" y="2208375"/>
              <a:ext cx="224547" cy="20792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Google Shape;99;p13"/>
            <p:cNvPicPr preferRelativeResize="0"/>
            <p:nvPr/>
          </p:nvPicPr>
          <p:blipFill>
            <a:blip r:embed="rId4">
              <a:alphaModFix amt="50000"/>
            </a:blip>
            <a:stretch>
              <a:fillRect/>
            </a:stretch>
          </p:blipFill>
          <p:spPr>
            <a:xfrm rot="1218444">
              <a:off x="3838065" y="872709"/>
              <a:ext cx="245120" cy="2270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0" name="Google Shape;100;p13"/>
            <p:cNvPicPr preferRelativeResize="0"/>
            <p:nvPr/>
          </p:nvPicPr>
          <p:blipFill>
            <a:blip r:embed="rId4">
              <a:alphaModFix amt="50000"/>
            </a:blip>
            <a:stretch>
              <a:fillRect/>
            </a:stretch>
          </p:blipFill>
          <p:spPr>
            <a:xfrm rot="-1127554">
              <a:off x="3198763" y="1075333"/>
              <a:ext cx="164471" cy="15231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Google Shape;101;p13"/>
            <p:cNvPicPr preferRelativeResize="0"/>
            <p:nvPr/>
          </p:nvPicPr>
          <p:blipFill>
            <a:blip r:embed="rId4">
              <a:alphaModFix amt="50000"/>
            </a:blip>
            <a:stretch>
              <a:fillRect/>
            </a:stretch>
          </p:blipFill>
          <p:spPr>
            <a:xfrm rot="1992350">
              <a:off x="5719722" y="1047123"/>
              <a:ext cx="157155" cy="14552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" name="Google Shape;102;p13"/>
            <p:cNvPicPr preferRelativeResize="0"/>
            <p:nvPr/>
          </p:nvPicPr>
          <p:blipFill>
            <a:blip r:embed="rId4">
              <a:alphaModFix amt="50000"/>
            </a:blip>
            <a:stretch>
              <a:fillRect/>
            </a:stretch>
          </p:blipFill>
          <p:spPr>
            <a:xfrm rot="1032175">
              <a:off x="6524395" y="958448"/>
              <a:ext cx="218187" cy="2020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3" name="Google Shape;103;p13"/>
            <p:cNvPicPr preferRelativeResize="0"/>
            <p:nvPr/>
          </p:nvPicPr>
          <p:blipFill>
            <a:blip r:embed="rId4">
              <a:alphaModFix amt="50000"/>
            </a:blip>
            <a:stretch>
              <a:fillRect/>
            </a:stretch>
          </p:blipFill>
          <p:spPr>
            <a:xfrm rot="2200964">
              <a:off x="6932945" y="1994733"/>
              <a:ext cx="223110" cy="20661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4" name="Google Shape;104;p13"/>
          <p:cNvGrpSpPr/>
          <p:nvPr/>
        </p:nvGrpSpPr>
        <p:grpSpPr>
          <a:xfrm>
            <a:off x="904869" y="2619375"/>
            <a:ext cx="5695881" cy="477300"/>
            <a:chOff x="904869" y="2619375"/>
            <a:chExt cx="5695881" cy="477300"/>
          </a:xfrm>
        </p:grpSpPr>
        <p:sp>
          <p:nvSpPr>
            <p:cNvPr id="105" name="Google Shape;105;p13"/>
            <p:cNvSpPr txBox="1"/>
            <p:nvPr/>
          </p:nvSpPr>
          <p:spPr>
            <a:xfrm>
              <a:off x="1428750" y="2619375"/>
              <a:ext cx="5172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Plan a night out in the city</a:t>
              </a:r>
              <a:endParaRPr sz="31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pic>
          <p:nvPicPr>
            <p:cNvPr id="106" name="Google Shape;106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04869" y="2738875"/>
              <a:ext cx="235750" cy="276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7" name="Google Shape;107;p13"/>
          <p:cNvGrpSpPr/>
          <p:nvPr/>
        </p:nvGrpSpPr>
        <p:grpSpPr>
          <a:xfrm>
            <a:off x="904869" y="3190875"/>
            <a:ext cx="5695881" cy="477300"/>
            <a:chOff x="904869" y="2619375"/>
            <a:chExt cx="5695881" cy="477300"/>
          </a:xfrm>
        </p:grpSpPr>
        <p:sp>
          <p:nvSpPr>
            <p:cNvPr id="108" name="Google Shape;108;p13"/>
            <p:cNvSpPr txBox="1"/>
            <p:nvPr/>
          </p:nvSpPr>
          <p:spPr>
            <a:xfrm>
              <a:off x="1428750" y="2619375"/>
              <a:ext cx="5172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Watch your favorite rom com</a:t>
              </a:r>
              <a:endParaRPr sz="31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pic>
          <p:nvPicPr>
            <p:cNvPr id="109" name="Google Shape;109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04869" y="2738875"/>
              <a:ext cx="235750" cy="276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0" name="Google Shape;110;p13"/>
          <p:cNvGrpSpPr/>
          <p:nvPr/>
        </p:nvGrpSpPr>
        <p:grpSpPr>
          <a:xfrm>
            <a:off x="904869" y="3762375"/>
            <a:ext cx="5695881" cy="477300"/>
            <a:chOff x="904869" y="2619375"/>
            <a:chExt cx="5695881" cy="477300"/>
          </a:xfrm>
        </p:grpSpPr>
        <p:sp>
          <p:nvSpPr>
            <p:cNvPr id="111" name="Google Shape;111;p13"/>
            <p:cNvSpPr txBox="1"/>
            <p:nvPr/>
          </p:nvSpPr>
          <p:spPr>
            <a:xfrm>
              <a:off x="1428750" y="2619375"/>
              <a:ext cx="5172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Go on a nature walk</a:t>
              </a:r>
              <a:endParaRPr sz="31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pic>
          <p:nvPicPr>
            <p:cNvPr id="112" name="Google Shape;112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04869" y="2738875"/>
              <a:ext cx="235750" cy="276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3" name="Google Shape;113;p13"/>
          <p:cNvGrpSpPr/>
          <p:nvPr/>
        </p:nvGrpSpPr>
        <p:grpSpPr>
          <a:xfrm>
            <a:off x="904869" y="4333875"/>
            <a:ext cx="5695881" cy="477300"/>
            <a:chOff x="904869" y="2619375"/>
            <a:chExt cx="5695881" cy="477300"/>
          </a:xfrm>
        </p:grpSpPr>
        <p:sp>
          <p:nvSpPr>
            <p:cNvPr id="114" name="Google Shape;114;p13"/>
            <p:cNvSpPr txBox="1"/>
            <p:nvPr/>
          </p:nvSpPr>
          <p:spPr>
            <a:xfrm>
              <a:off x="1428750" y="2619375"/>
              <a:ext cx="5172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Make a heart themed brunch</a:t>
              </a:r>
              <a:endParaRPr sz="31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pic>
          <p:nvPicPr>
            <p:cNvPr id="115" name="Google Shape;115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04869" y="2738875"/>
              <a:ext cx="235750" cy="276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6" name="Google Shape;116;p13"/>
          <p:cNvGrpSpPr/>
          <p:nvPr/>
        </p:nvGrpSpPr>
        <p:grpSpPr>
          <a:xfrm>
            <a:off x="904869" y="4905375"/>
            <a:ext cx="6276981" cy="477300"/>
            <a:chOff x="904869" y="2619375"/>
            <a:chExt cx="6276981" cy="477300"/>
          </a:xfrm>
        </p:grpSpPr>
        <p:sp>
          <p:nvSpPr>
            <p:cNvPr id="117" name="Google Shape;117;p13"/>
            <p:cNvSpPr txBox="1"/>
            <p:nvPr/>
          </p:nvSpPr>
          <p:spPr>
            <a:xfrm>
              <a:off x="1428750" y="2619375"/>
              <a:ext cx="57531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Make a conversation heart centerpiece</a:t>
              </a:r>
              <a:endParaRPr sz="31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pic>
          <p:nvPicPr>
            <p:cNvPr id="118" name="Google Shape;118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04869" y="2738875"/>
              <a:ext cx="235750" cy="276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9" name="Google Shape;119;p13"/>
          <p:cNvGrpSpPr/>
          <p:nvPr/>
        </p:nvGrpSpPr>
        <p:grpSpPr>
          <a:xfrm>
            <a:off x="904869" y="5476875"/>
            <a:ext cx="5695881" cy="477300"/>
            <a:chOff x="904869" y="2619375"/>
            <a:chExt cx="5695881" cy="477300"/>
          </a:xfrm>
        </p:grpSpPr>
        <p:sp>
          <p:nvSpPr>
            <p:cNvPr id="120" name="Google Shape;120;p13"/>
            <p:cNvSpPr txBox="1"/>
            <p:nvPr/>
          </p:nvSpPr>
          <p:spPr>
            <a:xfrm>
              <a:off x="1428750" y="2619375"/>
              <a:ext cx="5172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Dress up in red</a:t>
              </a:r>
              <a:endParaRPr sz="31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pic>
          <p:nvPicPr>
            <p:cNvPr id="121" name="Google Shape;121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04869" y="2738875"/>
              <a:ext cx="235750" cy="276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2" name="Google Shape;122;p13"/>
          <p:cNvGrpSpPr/>
          <p:nvPr/>
        </p:nvGrpSpPr>
        <p:grpSpPr>
          <a:xfrm>
            <a:off x="904869" y="6048375"/>
            <a:ext cx="5695881" cy="477300"/>
            <a:chOff x="904869" y="2619375"/>
            <a:chExt cx="5695881" cy="477300"/>
          </a:xfrm>
        </p:grpSpPr>
        <p:sp>
          <p:nvSpPr>
            <p:cNvPr id="123" name="Google Shape;123;p13"/>
            <p:cNvSpPr txBox="1"/>
            <p:nvPr/>
          </p:nvSpPr>
          <p:spPr>
            <a:xfrm>
              <a:off x="1428750" y="2619375"/>
              <a:ext cx="5172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Indoor picnic by the fire</a:t>
              </a:r>
              <a:endParaRPr sz="31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pic>
          <p:nvPicPr>
            <p:cNvPr id="124" name="Google Shape;124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04869" y="2738875"/>
              <a:ext cx="235750" cy="276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5" name="Google Shape;125;p13"/>
          <p:cNvGrpSpPr/>
          <p:nvPr/>
        </p:nvGrpSpPr>
        <p:grpSpPr>
          <a:xfrm>
            <a:off x="904869" y="6619875"/>
            <a:ext cx="5695881" cy="477300"/>
            <a:chOff x="904869" y="2619375"/>
            <a:chExt cx="5695881" cy="477300"/>
          </a:xfrm>
        </p:grpSpPr>
        <p:sp>
          <p:nvSpPr>
            <p:cNvPr id="126" name="Google Shape;126;p13"/>
            <p:cNvSpPr txBox="1"/>
            <p:nvPr/>
          </p:nvSpPr>
          <p:spPr>
            <a:xfrm>
              <a:off x="1428750" y="2619375"/>
              <a:ext cx="5172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Watch a chick flick</a:t>
              </a:r>
              <a:endParaRPr sz="31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pic>
          <p:nvPicPr>
            <p:cNvPr id="127" name="Google Shape;127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04869" y="2738875"/>
              <a:ext cx="235750" cy="276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8" name="Google Shape;128;p13"/>
          <p:cNvGrpSpPr/>
          <p:nvPr/>
        </p:nvGrpSpPr>
        <p:grpSpPr>
          <a:xfrm>
            <a:off x="904869" y="7191375"/>
            <a:ext cx="5695881" cy="477300"/>
            <a:chOff x="904869" y="2619375"/>
            <a:chExt cx="5695881" cy="477300"/>
          </a:xfrm>
        </p:grpSpPr>
        <p:sp>
          <p:nvSpPr>
            <p:cNvPr id="129" name="Google Shape;129;p13"/>
            <p:cNvSpPr txBox="1"/>
            <p:nvPr/>
          </p:nvSpPr>
          <p:spPr>
            <a:xfrm>
              <a:off x="1428750" y="2619375"/>
              <a:ext cx="5172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Make something sweet</a:t>
              </a:r>
              <a:endParaRPr sz="31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pic>
          <p:nvPicPr>
            <p:cNvPr id="130" name="Google Shape;130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04869" y="2738875"/>
              <a:ext cx="235750" cy="276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1" name="Google Shape;131;p13"/>
          <p:cNvGrpSpPr/>
          <p:nvPr/>
        </p:nvGrpSpPr>
        <p:grpSpPr>
          <a:xfrm>
            <a:off x="904869" y="7762875"/>
            <a:ext cx="5695881" cy="477300"/>
            <a:chOff x="904869" y="2619375"/>
            <a:chExt cx="5695881" cy="477300"/>
          </a:xfrm>
        </p:grpSpPr>
        <p:sp>
          <p:nvSpPr>
            <p:cNvPr id="132" name="Google Shape;132;p13"/>
            <p:cNvSpPr txBox="1"/>
            <p:nvPr/>
          </p:nvSpPr>
          <p:spPr>
            <a:xfrm>
              <a:off x="1428750" y="2619375"/>
              <a:ext cx="5172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Get a valentine themed manicure</a:t>
              </a:r>
              <a:endParaRPr sz="31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pic>
          <p:nvPicPr>
            <p:cNvPr id="133" name="Google Shape;133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04869" y="2738875"/>
              <a:ext cx="235750" cy="276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4" name="Google Shape;134;p13"/>
          <p:cNvGrpSpPr/>
          <p:nvPr/>
        </p:nvGrpSpPr>
        <p:grpSpPr>
          <a:xfrm>
            <a:off x="904869" y="8334375"/>
            <a:ext cx="5695881" cy="477300"/>
            <a:chOff x="904869" y="2619375"/>
            <a:chExt cx="5695881" cy="477300"/>
          </a:xfrm>
        </p:grpSpPr>
        <p:sp>
          <p:nvSpPr>
            <p:cNvPr id="135" name="Google Shape;135;p13"/>
            <p:cNvSpPr txBox="1"/>
            <p:nvPr/>
          </p:nvSpPr>
          <p:spPr>
            <a:xfrm>
              <a:off x="1428750" y="2619375"/>
              <a:ext cx="5172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Order dessert at local bakery</a:t>
              </a:r>
              <a:endParaRPr sz="31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pic>
          <p:nvPicPr>
            <p:cNvPr id="136" name="Google Shape;136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04869" y="2738875"/>
              <a:ext cx="235750" cy="276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7" name="Google Shape;137;p13"/>
          <p:cNvGrpSpPr/>
          <p:nvPr/>
        </p:nvGrpSpPr>
        <p:grpSpPr>
          <a:xfrm>
            <a:off x="904869" y="8905875"/>
            <a:ext cx="5695881" cy="477300"/>
            <a:chOff x="904869" y="2619375"/>
            <a:chExt cx="5695881" cy="477300"/>
          </a:xfrm>
        </p:grpSpPr>
        <p:sp>
          <p:nvSpPr>
            <p:cNvPr id="138" name="Google Shape;138;p13"/>
            <p:cNvSpPr txBox="1"/>
            <p:nvPr/>
          </p:nvSpPr>
          <p:spPr>
            <a:xfrm>
              <a:off x="1428750" y="2619375"/>
              <a:ext cx="5172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Go ice skating &amp; share hot cocoa</a:t>
              </a:r>
              <a:endParaRPr sz="31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pic>
          <p:nvPicPr>
            <p:cNvPr id="139" name="Google Shape;139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04869" y="2738875"/>
              <a:ext cx="235750" cy="276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0" name="Google Shape;140;p13"/>
          <p:cNvGrpSpPr/>
          <p:nvPr/>
        </p:nvGrpSpPr>
        <p:grpSpPr>
          <a:xfrm>
            <a:off x="904869" y="9477375"/>
            <a:ext cx="5695881" cy="477300"/>
            <a:chOff x="904869" y="2619375"/>
            <a:chExt cx="5695881" cy="477300"/>
          </a:xfrm>
        </p:grpSpPr>
        <p:sp>
          <p:nvSpPr>
            <p:cNvPr id="141" name="Google Shape;141;p13"/>
            <p:cNvSpPr txBox="1"/>
            <p:nvPr/>
          </p:nvSpPr>
          <p:spPr>
            <a:xfrm>
              <a:off x="1428750" y="2619375"/>
              <a:ext cx="5172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Buy favorite valentines day candy</a:t>
              </a:r>
              <a:endParaRPr sz="3100">
                <a:solidFill>
                  <a:schemeClr val="lt1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pic>
          <p:nvPicPr>
            <p:cNvPr id="142" name="Google Shape;142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04869" y="2738875"/>
              <a:ext cx="235750" cy="2764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3" name="Google Shape;143;p13"/>
          <p:cNvSpPr txBox="1"/>
          <p:nvPr/>
        </p:nvSpPr>
        <p:spPr>
          <a:xfrm>
            <a:off x="4733925" y="2111525"/>
            <a:ext cx="1924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Bucket List </a:t>
            </a:r>
            <a:endParaRPr b="1" sz="2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44" name="Google Shape;144;p13"/>
          <p:cNvPicPr preferRelativeResize="0"/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 rot="2253374">
            <a:off x="4190457" y="359324"/>
            <a:ext cx="193409" cy="179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