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Boogaloo"/>
      <p:regular r:id="rId8"/>
    </p:embeddedFont>
    <p:embeddedFont>
      <p:font typeface="Roboto Mon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italic.fntdata"/><Relationship Id="rId10" Type="http://schemas.openxmlformats.org/officeDocument/2006/relationships/font" Target="fonts/RobotoMono-bold.fntdata"/><Relationship Id="rId12" Type="http://schemas.openxmlformats.org/officeDocument/2006/relationships/font" Target="fonts/RobotoMono-boldItalic.fntdata"/><Relationship Id="rId9" Type="http://schemas.openxmlformats.org/officeDocument/2006/relationships/font" Target="fonts/RobotoMon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Boogalo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66725" y="971550"/>
            <a:ext cx="1362000" cy="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705475" y="971550"/>
            <a:ext cx="1362000" cy="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028700" y="123825"/>
            <a:ext cx="54864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6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rPr>
              <a:t>Utah</a:t>
            </a:r>
            <a:endParaRPr sz="10600">
              <a:solidFill>
                <a:schemeClr val="lt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76325" y="1514475"/>
            <a:ext cx="54864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B6D7A8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3100">
              <a:solidFill>
                <a:srgbClr val="B6D7A8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09575" y="2295525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Zion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9575" y="2873896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Arches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9575" y="3452267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Monument Valley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09575" y="4030638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Canyonlands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9575" y="4609010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Bryce Canyon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09575" y="5187381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Salt Lake City Temple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09575" y="5765752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Utah's Ski Resorts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09575" y="6344123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Park City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09575" y="6922494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Great Salt Lake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09575" y="7500865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Grand Staircase-Escalante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09575" y="8079237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Dead Horse Point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09575" y="8657608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Capitol Reef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09575" y="9235979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Powell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9575" y="9814350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Bonneville Salt Flats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943350" y="2295525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Sand Hollow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943350" y="2873896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Snow Canyon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43350" y="3452267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Park City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943350" y="4030638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Temple Square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43350" y="4609010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Dinosaur National Monument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43350" y="5187381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Great Salt Lake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943350" y="5765752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Bonneville Salt Flats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943350" y="6344123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Arches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943350" y="6922494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Bryce Canyon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943350" y="7500865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Arches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943350" y="8079237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Zion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943350" y="8657608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Canyonlands National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943350" y="9235979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Cedar Breaks Monument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943350" y="9814350"/>
            <a:ext cx="325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Snow Canyon State Park</a:t>
            </a:r>
            <a:endParaRPr sz="22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