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10692000" cx="7560000"/>
  <p:notesSz cx="6858000" cy="9144000"/>
  <p:embeddedFontLst>
    <p:embeddedFont>
      <p:font typeface="Inspiration"/>
      <p:regular r:id="rId6"/>
    </p:embeddedFont>
    <p:embeddedFont>
      <p:font typeface="Quicksand"/>
      <p:regular r:id="rId7"/>
      <p:bold r:id="rId8"/>
    </p:embeddedFont>
    <p:embeddedFont>
      <p:font typeface="Quicksand Medium"/>
      <p:regular r:id="rId9"/>
      <p:bold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0" Type="http://schemas.openxmlformats.org/officeDocument/2006/relationships/font" Target="fonts/QuicksandMedium-bold.fntdata"/><Relationship Id="rId9" Type="http://schemas.openxmlformats.org/officeDocument/2006/relationships/font" Target="fonts/QuicksandMedium-regular.fntdata"/><Relationship Id="rId5" Type="http://schemas.openxmlformats.org/officeDocument/2006/relationships/slide" Target="slides/slide1.xml"/><Relationship Id="rId6" Type="http://schemas.openxmlformats.org/officeDocument/2006/relationships/font" Target="fonts/Inspiration-regular.fntdata"/><Relationship Id="rId7" Type="http://schemas.openxmlformats.org/officeDocument/2006/relationships/font" Target="fonts/Quicksand-regular.fntdata"/><Relationship Id="rId8" Type="http://schemas.openxmlformats.org/officeDocument/2006/relationships/font" Target="fonts/Quicksand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1.png"/><Relationship Id="rId6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894437"/>
            <a:ext cx="7559998" cy="6797573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5" name="Google Shape;55;p13"/>
          <p:cNvGrpSpPr/>
          <p:nvPr/>
        </p:nvGrpSpPr>
        <p:grpSpPr>
          <a:xfrm>
            <a:off x="282650" y="287675"/>
            <a:ext cx="4552452" cy="1212926"/>
            <a:chOff x="282650" y="287675"/>
            <a:chExt cx="4552452" cy="1212926"/>
          </a:xfrm>
        </p:grpSpPr>
        <p:sp>
          <p:nvSpPr>
            <p:cNvPr id="56" name="Google Shape;56;p13"/>
            <p:cNvSpPr txBox="1"/>
            <p:nvPr/>
          </p:nvSpPr>
          <p:spPr>
            <a:xfrm>
              <a:off x="502666" y="524786"/>
              <a:ext cx="43140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2800">
                  <a:solidFill>
                    <a:schemeClr val="dk1"/>
                  </a:solidFill>
                  <a:latin typeface="Quicksand Medium"/>
                  <a:ea typeface="Quicksand Medium"/>
                  <a:cs typeface="Quicksand Medium"/>
                  <a:sym typeface="Quicksand Medium"/>
                </a:rPr>
                <a:t>UNIVERSAL STUDIOS</a:t>
              </a:r>
              <a:endParaRPr sz="2800">
                <a:solidFill>
                  <a:schemeClr val="dk1"/>
                </a:solidFill>
                <a:latin typeface="Quicksand Medium"/>
                <a:ea typeface="Quicksand Medium"/>
                <a:cs typeface="Quicksand Medium"/>
                <a:sym typeface="Quicksand Medium"/>
              </a:endParaRPr>
            </a:p>
          </p:txBody>
        </p:sp>
        <p:sp>
          <p:nvSpPr>
            <p:cNvPr id="57" name="Google Shape;57;p13"/>
            <p:cNvSpPr txBox="1"/>
            <p:nvPr/>
          </p:nvSpPr>
          <p:spPr>
            <a:xfrm>
              <a:off x="521102" y="623101"/>
              <a:ext cx="4314000" cy="877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5700">
                  <a:solidFill>
                    <a:schemeClr val="dk1"/>
                  </a:solidFill>
                  <a:latin typeface="Inspiration"/>
                  <a:ea typeface="Inspiration"/>
                  <a:cs typeface="Inspiration"/>
                  <a:sym typeface="Inspiration"/>
                </a:rPr>
                <a:t>adventure</a:t>
              </a:r>
              <a:endParaRPr sz="5700">
                <a:solidFill>
                  <a:schemeClr val="dk1"/>
                </a:solidFill>
                <a:latin typeface="Inspiration"/>
                <a:ea typeface="Inspiration"/>
                <a:cs typeface="Inspiration"/>
                <a:sym typeface="Inspiration"/>
              </a:endParaRPr>
            </a:p>
          </p:txBody>
        </p:sp>
        <p:grpSp>
          <p:nvGrpSpPr>
            <p:cNvPr id="58" name="Google Shape;58;p13"/>
            <p:cNvGrpSpPr/>
            <p:nvPr/>
          </p:nvGrpSpPr>
          <p:grpSpPr>
            <a:xfrm>
              <a:off x="282650" y="287675"/>
              <a:ext cx="2106775" cy="1035475"/>
              <a:chOff x="282650" y="287675"/>
              <a:chExt cx="2106775" cy="1035475"/>
            </a:xfrm>
          </p:grpSpPr>
          <p:sp>
            <p:nvSpPr>
              <p:cNvPr id="59" name="Google Shape;59;p13"/>
              <p:cNvSpPr/>
              <p:nvPr/>
            </p:nvSpPr>
            <p:spPr>
              <a:xfrm>
                <a:off x="282650" y="409475"/>
                <a:ext cx="199200" cy="264000"/>
              </a:xfrm>
              <a:prstGeom prst="star4">
                <a:avLst>
                  <a:gd fmla="val 12500" name="adj"/>
                </a:avLst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0" name="Google Shape;60;p13"/>
              <p:cNvSpPr/>
              <p:nvPr/>
            </p:nvSpPr>
            <p:spPr>
              <a:xfrm>
                <a:off x="489615" y="287675"/>
                <a:ext cx="144600" cy="191700"/>
              </a:xfrm>
              <a:prstGeom prst="star4">
                <a:avLst>
                  <a:gd fmla="val 12500" name="adj"/>
                </a:avLst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1" name="Google Shape;61;p13"/>
              <p:cNvSpPr/>
              <p:nvPr/>
            </p:nvSpPr>
            <p:spPr>
              <a:xfrm>
                <a:off x="2190225" y="1059150"/>
                <a:ext cx="199200" cy="264000"/>
              </a:xfrm>
              <a:prstGeom prst="star4">
                <a:avLst>
                  <a:gd fmla="val 12500" name="adj"/>
                </a:avLst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62" name="Google Shape;62;p13"/>
          <p:cNvGrpSpPr/>
          <p:nvPr/>
        </p:nvGrpSpPr>
        <p:grpSpPr>
          <a:xfrm>
            <a:off x="4920849" y="586625"/>
            <a:ext cx="2180100" cy="738600"/>
            <a:chOff x="4920849" y="586625"/>
            <a:chExt cx="2180100" cy="738600"/>
          </a:xfrm>
        </p:grpSpPr>
        <p:grpSp>
          <p:nvGrpSpPr>
            <p:cNvPr id="63" name="Google Shape;63;p13"/>
            <p:cNvGrpSpPr/>
            <p:nvPr/>
          </p:nvGrpSpPr>
          <p:grpSpPr>
            <a:xfrm>
              <a:off x="4920849" y="586625"/>
              <a:ext cx="2180100" cy="278450"/>
              <a:chOff x="4920849" y="586625"/>
              <a:chExt cx="2180100" cy="278450"/>
            </a:xfrm>
          </p:grpSpPr>
          <p:sp>
            <p:nvSpPr>
              <p:cNvPr id="64" name="Google Shape;64;p13"/>
              <p:cNvSpPr txBox="1"/>
              <p:nvPr/>
            </p:nvSpPr>
            <p:spPr>
              <a:xfrm>
                <a:off x="4920849" y="586625"/>
                <a:ext cx="2180100" cy="231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500">
                    <a:solidFill>
                      <a:schemeClr val="dk1"/>
                    </a:solidFill>
                    <a:latin typeface="Quicksand"/>
                    <a:ea typeface="Quicksand"/>
                    <a:cs typeface="Quicksand"/>
                    <a:sym typeface="Quicksand"/>
                  </a:rPr>
                  <a:t>Date: </a:t>
                </a:r>
                <a:r>
                  <a:rPr lang="uk">
                    <a:solidFill>
                      <a:schemeClr val="dk1"/>
                    </a:solidFill>
                    <a:latin typeface="Quicksand"/>
                    <a:ea typeface="Quicksand"/>
                    <a:cs typeface="Quicksand"/>
                    <a:sym typeface="Quicksand"/>
                  </a:rPr>
                  <a:t>September 5, 2025</a:t>
                </a:r>
                <a:endParaRPr>
                  <a:solidFill>
                    <a:schemeClr val="dk1"/>
                  </a:solidFill>
                  <a:latin typeface="Quicksand"/>
                  <a:ea typeface="Quicksand"/>
                  <a:cs typeface="Quicksand"/>
                  <a:sym typeface="Quicksand"/>
                </a:endParaRPr>
              </a:p>
            </p:txBody>
          </p:sp>
          <p:cxnSp>
            <p:nvCxnSpPr>
              <p:cNvPr id="65" name="Google Shape;65;p13"/>
              <p:cNvCxnSpPr/>
              <p:nvPr/>
            </p:nvCxnSpPr>
            <p:spPr>
              <a:xfrm>
                <a:off x="4933675" y="865075"/>
                <a:ext cx="20937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66" name="Google Shape;66;p13"/>
            <p:cNvGrpSpPr/>
            <p:nvPr/>
          </p:nvGrpSpPr>
          <p:grpSpPr>
            <a:xfrm>
              <a:off x="4920849" y="1046775"/>
              <a:ext cx="2180100" cy="278450"/>
              <a:chOff x="4920849" y="1046775"/>
              <a:chExt cx="2180100" cy="278450"/>
            </a:xfrm>
          </p:grpSpPr>
          <p:sp>
            <p:nvSpPr>
              <p:cNvPr id="67" name="Google Shape;67;p13"/>
              <p:cNvSpPr txBox="1"/>
              <p:nvPr/>
            </p:nvSpPr>
            <p:spPr>
              <a:xfrm>
                <a:off x="4920849" y="1046775"/>
                <a:ext cx="21801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>
                    <a:solidFill>
                      <a:schemeClr val="dk1"/>
                    </a:solidFill>
                    <a:latin typeface="Quicksand"/>
                    <a:ea typeface="Quicksand"/>
                    <a:cs typeface="Quicksand"/>
                    <a:sym typeface="Quicksand"/>
                  </a:rPr>
                  <a:t>Park Hours: </a:t>
                </a:r>
                <a:r>
                  <a:rPr lang="uk">
                    <a:solidFill>
                      <a:schemeClr val="dk1"/>
                    </a:solidFill>
                    <a:latin typeface="Quicksand"/>
                    <a:ea typeface="Quicksand"/>
                    <a:cs typeface="Quicksand"/>
                    <a:sym typeface="Quicksand"/>
                  </a:rPr>
                  <a:t>8am - 10pm</a:t>
                </a:r>
                <a:endParaRPr>
                  <a:solidFill>
                    <a:schemeClr val="dk1"/>
                  </a:solidFill>
                  <a:latin typeface="Quicksand"/>
                  <a:ea typeface="Quicksand"/>
                  <a:cs typeface="Quicksand"/>
                  <a:sym typeface="Quicksand"/>
                </a:endParaRPr>
              </a:p>
            </p:txBody>
          </p:sp>
          <p:cxnSp>
            <p:nvCxnSpPr>
              <p:cNvPr id="68" name="Google Shape;68;p13"/>
              <p:cNvCxnSpPr/>
              <p:nvPr/>
            </p:nvCxnSpPr>
            <p:spPr>
              <a:xfrm>
                <a:off x="4933675" y="1325225"/>
                <a:ext cx="20937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</p:grpSp>
      <p:grpSp>
        <p:nvGrpSpPr>
          <p:cNvPr id="69" name="Google Shape;69;p13"/>
          <p:cNvGrpSpPr/>
          <p:nvPr/>
        </p:nvGrpSpPr>
        <p:grpSpPr>
          <a:xfrm>
            <a:off x="522447" y="1619350"/>
            <a:ext cx="6497554" cy="240750"/>
            <a:chOff x="522447" y="1619350"/>
            <a:chExt cx="6497554" cy="240750"/>
          </a:xfrm>
        </p:grpSpPr>
        <p:sp>
          <p:nvSpPr>
            <p:cNvPr id="70" name="Google Shape;70;p13"/>
            <p:cNvSpPr txBox="1"/>
            <p:nvPr/>
          </p:nvSpPr>
          <p:spPr>
            <a:xfrm>
              <a:off x="522447" y="1635234"/>
              <a:ext cx="25140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>
                  <a:solidFill>
                    <a:schemeClr val="dk1"/>
                  </a:solidFill>
                  <a:latin typeface="Quicksand"/>
                  <a:ea typeface="Quicksand"/>
                  <a:cs typeface="Quicksand"/>
                  <a:sym typeface="Quicksand"/>
                </a:rPr>
                <a:t>Universal Express Passes:</a:t>
              </a:r>
              <a:endParaRPr b="1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endParaRPr>
            </a:p>
          </p:txBody>
        </p:sp>
        <p:grpSp>
          <p:nvGrpSpPr>
            <p:cNvPr id="71" name="Google Shape;71;p13"/>
            <p:cNvGrpSpPr/>
            <p:nvPr/>
          </p:nvGrpSpPr>
          <p:grpSpPr>
            <a:xfrm>
              <a:off x="3113062" y="1629100"/>
              <a:ext cx="442938" cy="231000"/>
              <a:chOff x="3113062" y="1629100"/>
              <a:chExt cx="442938" cy="231000"/>
            </a:xfrm>
          </p:grpSpPr>
          <p:sp>
            <p:nvSpPr>
              <p:cNvPr id="72" name="Google Shape;72;p13"/>
              <p:cNvSpPr txBox="1"/>
              <p:nvPr/>
            </p:nvSpPr>
            <p:spPr>
              <a:xfrm>
                <a:off x="3113062" y="1629100"/>
                <a:ext cx="194400" cy="231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500">
                    <a:solidFill>
                      <a:schemeClr val="dk1"/>
                    </a:solidFill>
                    <a:latin typeface="Quicksand"/>
                    <a:ea typeface="Quicksand"/>
                    <a:cs typeface="Quicksand"/>
                    <a:sym typeface="Quicksand"/>
                  </a:rPr>
                  <a:t>Y</a:t>
                </a:r>
                <a:endParaRPr b="1" sz="1500">
                  <a:solidFill>
                    <a:schemeClr val="dk1"/>
                  </a:solidFill>
                  <a:latin typeface="Quicksand"/>
                  <a:ea typeface="Quicksand"/>
                  <a:cs typeface="Quicksand"/>
                  <a:sym typeface="Quicksand"/>
                </a:endParaRPr>
              </a:p>
            </p:txBody>
          </p:sp>
          <p:sp>
            <p:nvSpPr>
              <p:cNvPr id="73" name="Google Shape;73;p13"/>
              <p:cNvSpPr/>
              <p:nvPr/>
            </p:nvSpPr>
            <p:spPr>
              <a:xfrm>
                <a:off x="3386500" y="1648250"/>
                <a:ext cx="169500" cy="169500"/>
              </a:xfrm>
              <a:prstGeom prst="ellipse">
                <a:avLst/>
              </a:prstGeom>
              <a:noFill/>
              <a:ln cap="flat" cmpd="sng" w="19050">
                <a:solidFill>
                  <a:srgbClr val="BFBFB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74" name="Google Shape;74;p13"/>
            <p:cNvGrpSpPr/>
            <p:nvPr/>
          </p:nvGrpSpPr>
          <p:grpSpPr>
            <a:xfrm>
              <a:off x="4021553" y="1629100"/>
              <a:ext cx="447540" cy="231000"/>
              <a:chOff x="3113062" y="1629100"/>
              <a:chExt cx="447540" cy="231000"/>
            </a:xfrm>
          </p:grpSpPr>
          <p:sp>
            <p:nvSpPr>
              <p:cNvPr id="75" name="Google Shape;75;p13"/>
              <p:cNvSpPr txBox="1"/>
              <p:nvPr/>
            </p:nvSpPr>
            <p:spPr>
              <a:xfrm>
                <a:off x="3113062" y="1629100"/>
                <a:ext cx="194400" cy="231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500">
                    <a:solidFill>
                      <a:schemeClr val="dk1"/>
                    </a:solidFill>
                    <a:latin typeface="Quicksand"/>
                    <a:ea typeface="Quicksand"/>
                    <a:cs typeface="Quicksand"/>
                    <a:sym typeface="Quicksand"/>
                  </a:rPr>
                  <a:t>N</a:t>
                </a:r>
                <a:endParaRPr b="1" sz="1500">
                  <a:solidFill>
                    <a:schemeClr val="dk1"/>
                  </a:solidFill>
                  <a:latin typeface="Quicksand"/>
                  <a:ea typeface="Quicksand"/>
                  <a:cs typeface="Quicksand"/>
                  <a:sym typeface="Quicksand"/>
                </a:endParaRPr>
              </a:p>
            </p:txBody>
          </p:sp>
          <p:sp>
            <p:nvSpPr>
              <p:cNvPr id="76" name="Google Shape;76;p13"/>
              <p:cNvSpPr/>
              <p:nvPr/>
            </p:nvSpPr>
            <p:spPr>
              <a:xfrm>
                <a:off x="3391102" y="1648250"/>
                <a:ext cx="169500" cy="169500"/>
              </a:xfrm>
              <a:prstGeom prst="ellipse">
                <a:avLst/>
              </a:prstGeom>
              <a:noFill/>
              <a:ln cap="flat" cmpd="sng" w="19050">
                <a:solidFill>
                  <a:srgbClr val="BFBFB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77" name="Google Shape;77;p13"/>
            <p:cNvGrpSpPr/>
            <p:nvPr/>
          </p:nvGrpSpPr>
          <p:grpSpPr>
            <a:xfrm>
              <a:off x="4920851" y="1619350"/>
              <a:ext cx="2099150" cy="240500"/>
              <a:chOff x="4920851" y="1619350"/>
              <a:chExt cx="2099150" cy="240500"/>
            </a:xfrm>
          </p:grpSpPr>
          <p:sp>
            <p:nvSpPr>
              <p:cNvPr id="78" name="Google Shape;78;p13"/>
              <p:cNvSpPr txBox="1"/>
              <p:nvPr/>
            </p:nvSpPr>
            <p:spPr>
              <a:xfrm>
                <a:off x="4920851" y="1631900"/>
                <a:ext cx="9744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>
                    <a:solidFill>
                      <a:schemeClr val="dk1"/>
                    </a:solidFill>
                    <a:latin typeface="Quicksand"/>
                    <a:ea typeface="Quicksand"/>
                    <a:cs typeface="Quicksand"/>
                    <a:sym typeface="Quicksand"/>
                  </a:rPr>
                  <a:t>Weather:</a:t>
                </a:r>
                <a:endParaRPr sz="1300">
                  <a:solidFill>
                    <a:schemeClr val="dk1"/>
                  </a:solidFill>
                  <a:latin typeface="Quicksand"/>
                  <a:ea typeface="Quicksand"/>
                  <a:cs typeface="Quicksand"/>
                  <a:sym typeface="Quicksand"/>
                </a:endParaRPr>
              </a:p>
            </p:txBody>
          </p:sp>
          <p:pic>
            <p:nvPicPr>
              <p:cNvPr id="79" name="Google Shape;79;p13"/>
              <p:cNvPicPr preferRelativeResize="0"/>
              <p:nvPr/>
            </p:nvPicPr>
            <p:blipFill>
              <a:blip r:embed="rId4">
                <a:alphaModFix/>
              </a:blip>
              <a:stretch>
                <a:fillRect/>
              </a:stretch>
            </p:blipFill>
            <p:spPr>
              <a:xfrm>
                <a:off x="5924625" y="1619350"/>
                <a:ext cx="240486" cy="240500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80" name="Google Shape;80;p13"/>
              <p:cNvPicPr preferRelativeResize="0"/>
              <p:nvPr/>
            </p:nvPicPr>
            <p:blipFill>
              <a:blip r:embed="rId5">
                <a:alphaModFix/>
              </a:blip>
              <a:stretch>
                <a:fillRect/>
              </a:stretch>
            </p:blipFill>
            <p:spPr>
              <a:xfrm>
                <a:off x="6321682" y="1621172"/>
                <a:ext cx="309717" cy="236856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81" name="Google Shape;81;p13"/>
              <p:cNvPicPr preferRelativeResize="0"/>
              <p:nvPr/>
            </p:nvPicPr>
            <p:blipFill>
              <a:blip r:embed="rId6">
                <a:alphaModFix/>
              </a:blip>
              <a:stretch>
                <a:fillRect/>
              </a:stretch>
            </p:blipFill>
            <p:spPr>
              <a:xfrm>
                <a:off x="6787970" y="1619360"/>
                <a:ext cx="232030" cy="240480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grpSp>
        <p:nvGrpSpPr>
          <p:cNvPr id="82" name="Google Shape;82;p13"/>
          <p:cNvGrpSpPr/>
          <p:nvPr/>
        </p:nvGrpSpPr>
        <p:grpSpPr>
          <a:xfrm>
            <a:off x="522447" y="2505634"/>
            <a:ext cx="6499928" cy="363352"/>
            <a:chOff x="522447" y="2505634"/>
            <a:chExt cx="6499928" cy="363352"/>
          </a:xfrm>
        </p:grpSpPr>
        <p:sp>
          <p:nvSpPr>
            <p:cNvPr id="83" name="Google Shape;83;p13"/>
            <p:cNvSpPr txBox="1"/>
            <p:nvPr/>
          </p:nvSpPr>
          <p:spPr>
            <a:xfrm>
              <a:off x="522447" y="2505634"/>
              <a:ext cx="25140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>
                  <a:solidFill>
                    <a:schemeClr val="dk1"/>
                  </a:solidFill>
                  <a:latin typeface="Quicksand"/>
                  <a:ea typeface="Quicksand"/>
                  <a:cs typeface="Quicksand"/>
                  <a:sym typeface="Quicksand"/>
                </a:rPr>
                <a:t>Itinerary:</a:t>
              </a:r>
              <a:endParaRPr b="1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endParaRPr>
            </a:p>
          </p:txBody>
        </p:sp>
        <p:cxnSp>
          <p:nvCxnSpPr>
            <p:cNvPr id="84" name="Google Shape;84;p13"/>
            <p:cNvCxnSpPr/>
            <p:nvPr/>
          </p:nvCxnSpPr>
          <p:spPr>
            <a:xfrm>
              <a:off x="543575" y="2868986"/>
              <a:ext cx="64788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85" name="Google Shape;85;p13"/>
          <p:cNvGrpSpPr/>
          <p:nvPr/>
        </p:nvGrpSpPr>
        <p:grpSpPr>
          <a:xfrm>
            <a:off x="522448" y="3141600"/>
            <a:ext cx="4727802" cy="6892179"/>
            <a:chOff x="522448" y="3141600"/>
            <a:chExt cx="4727802" cy="6892179"/>
          </a:xfrm>
        </p:grpSpPr>
        <p:cxnSp>
          <p:nvCxnSpPr>
            <p:cNvPr id="86" name="Google Shape;86;p13"/>
            <p:cNvCxnSpPr/>
            <p:nvPr/>
          </p:nvCxnSpPr>
          <p:spPr>
            <a:xfrm>
              <a:off x="1471450" y="3141600"/>
              <a:ext cx="0" cy="6856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grpSp>
          <p:nvGrpSpPr>
            <p:cNvPr id="87" name="Google Shape;87;p13"/>
            <p:cNvGrpSpPr/>
            <p:nvPr/>
          </p:nvGrpSpPr>
          <p:grpSpPr>
            <a:xfrm>
              <a:off x="522448" y="3271500"/>
              <a:ext cx="4727802" cy="184800"/>
              <a:chOff x="522448" y="3271500"/>
              <a:chExt cx="4727802" cy="184800"/>
            </a:xfrm>
          </p:grpSpPr>
          <p:sp>
            <p:nvSpPr>
              <p:cNvPr id="88" name="Google Shape;88;p13"/>
              <p:cNvSpPr txBox="1"/>
              <p:nvPr/>
            </p:nvSpPr>
            <p:spPr>
              <a:xfrm>
                <a:off x="522448" y="3271500"/>
                <a:ext cx="8112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200">
                    <a:solidFill>
                      <a:schemeClr val="dk1"/>
                    </a:solidFill>
                    <a:latin typeface="Quicksand"/>
                    <a:ea typeface="Quicksand"/>
                    <a:cs typeface="Quicksand"/>
                    <a:sym typeface="Quicksand"/>
                  </a:rPr>
                  <a:t>7:00 am</a:t>
                </a:r>
                <a:endParaRPr b="1" sz="1200">
                  <a:solidFill>
                    <a:schemeClr val="dk1"/>
                  </a:solidFill>
                  <a:latin typeface="Quicksand"/>
                  <a:ea typeface="Quicksand"/>
                  <a:cs typeface="Quicksand"/>
                  <a:sym typeface="Quicksand"/>
                </a:endParaRPr>
              </a:p>
            </p:txBody>
          </p:sp>
          <p:sp>
            <p:nvSpPr>
              <p:cNvPr id="89" name="Google Shape;89;p13"/>
              <p:cNvSpPr txBox="1"/>
              <p:nvPr/>
            </p:nvSpPr>
            <p:spPr>
              <a:xfrm>
                <a:off x="1777450" y="3271500"/>
                <a:ext cx="34728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chemeClr val="dk1"/>
                    </a:solidFill>
                    <a:latin typeface="Quicksand Medium"/>
                    <a:ea typeface="Quicksand Medium"/>
                    <a:cs typeface="Quicksand Medium"/>
                    <a:sym typeface="Quicksand Medium"/>
                  </a:rPr>
                  <a:t>Arrive at Universal Studios</a:t>
                </a:r>
                <a:endParaRPr sz="1200">
                  <a:solidFill>
                    <a:schemeClr val="dk1"/>
                  </a:solidFill>
                  <a:latin typeface="Quicksand Medium"/>
                  <a:ea typeface="Quicksand Medium"/>
                  <a:cs typeface="Quicksand Medium"/>
                  <a:sym typeface="Quicksand Medium"/>
                </a:endParaRPr>
              </a:p>
            </p:txBody>
          </p:sp>
        </p:grpSp>
        <p:grpSp>
          <p:nvGrpSpPr>
            <p:cNvPr id="90" name="Google Shape;90;p13"/>
            <p:cNvGrpSpPr/>
            <p:nvPr/>
          </p:nvGrpSpPr>
          <p:grpSpPr>
            <a:xfrm>
              <a:off x="522448" y="3741320"/>
              <a:ext cx="4727802" cy="184800"/>
              <a:chOff x="522448" y="3271500"/>
              <a:chExt cx="4727802" cy="184800"/>
            </a:xfrm>
          </p:grpSpPr>
          <p:sp>
            <p:nvSpPr>
              <p:cNvPr id="91" name="Google Shape;91;p13"/>
              <p:cNvSpPr txBox="1"/>
              <p:nvPr/>
            </p:nvSpPr>
            <p:spPr>
              <a:xfrm>
                <a:off x="522448" y="3271500"/>
                <a:ext cx="8112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200">
                    <a:solidFill>
                      <a:schemeClr val="dk1"/>
                    </a:solidFill>
                    <a:latin typeface="Quicksand"/>
                    <a:ea typeface="Quicksand"/>
                    <a:cs typeface="Quicksand"/>
                    <a:sym typeface="Quicksand"/>
                  </a:rPr>
                  <a:t>8:00 am</a:t>
                </a:r>
                <a:endParaRPr b="1" sz="1200">
                  <a:solidFill>
                    <a:schemeClr val="dk1"/>
                  </a:solidFill>
                  <a:latin typeface="Quicksand"/>
                  <a:ea typeface="Quicksand"/>
                  <a:cs typeface="Quicksand"/>
                  <a:sym typeface="Quicksand"/>
                </a:endParaRPr>
              </a:p>
            </p:txBody>
          </p:sp>
          <p:sp>
            <p:nvSpPr>
              <p:cNvPr id="92" name="Google Shape;92;p13"/>
              <p:cNvSpPr txBox="1"/>
              <p:nvPr/>
            </p:nvSpPr>
            <p:spPr>
              <a:xfrm>
                <a:off x="1777450" y="3271500"/>
                <a:ext cx="34728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chemeClr val="dk1"/>
                    </a:solidFill>
                    <a:latin typeface="Quicksand Medium"/>
                    <a:ea typeface="Quicksand Medium"/>
                    <a:cs typeface="Quicksand Medium"/>
                    <a:sym typeface="Quicksand Medium"/>
                  </a:rPr>
                  <a:t>Ride: Harry Potter and the Forbidden Journey</a:t>
                </a:r>
                <a:endParaRPr sz="1200">
                  <a:solidFill>
                    <a:schemeClr val="dk1"/>
                  </a:solidFill>
                  <a:latin typeface="Quicksand Medium"/>
                  <a:ea typeface="Quicksand Medium"/>
                  <a:cs typeface="Quicksand Medium"/>
                  <a:sym typeface="Quicksand Medium"/>
                </a:endParaRPr>
              </a:p>
            </p:txBody>
          </p:sp>
        </p:grpSp>
        <p:grpSp>
          <p:nvGrpSpPr>
            <p:cNvPr id="93" name="Google Shape;93;p13"/>
            <p:cNvGrpSpPr/>
            <p:nvPr/>
          </p:nvGrpSpPr>
          <p:grpSpPr>
            <a:xfrm>
              <a:off x="522448" y="4211140"/>
              <a:ext cx="4727802" cy="184800"/>
              <a:chOff x="522448" y="3271500"/>
              <a:chExt cx="4727802" cy="184800"/>
            </a:xfrm>
          </p:grpSpPr>
          <p:sp>
            <p:nvSpPr>
              <p:cNvPr id="94" name="Google Shape;94;p13"/>
              <p:cNvSpPr txBox="1"/>
              <p:nvPr/>
            </p:nvSpPr>
            <p:spPr>
              <a:xfrm>
                <a:off x="522448" y="3271500"/>
                <a:ext cx="8112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200">
                    <a:solidFill>
                      <a:schemeClr val="dk1"/>
                    </a:solidFill>
                    <a:latin typeface="Quicksand"/>
                    <a:ea typeface="Quicksand"/>
                    <a:cs typeface="Quicksand"/>
                    <a:sym typeface="Quicksand"/>
                  </a:rPr>
                  <a:t>9:00 am</a:t>
                </a:r>
                <a:endParaRPr b="1" sz="1200">
                  <a:solidFill>
                    <a:schemeClr val="dk1"/>
                  </a:solidFill>
                  <a:latin typeface="Quicksand"/>
                  <a:ea typeface="Quicksand"/>
                  <a:cs typeface="Quicksand"/>
                  <a:sym typeface="Quicksand"/>
                </a:endParaRPr>
              </a:p>
            </p:txBody>
          </p:sp>
          <p:sp>
            <p:nvSpPr>
              <p:cNvPr id="95" name="Google Shape;95;p13"/>
              <p:cNvSpPr txBox="1"/>
              <p:nvPr/>
            </p:nvSpPr>
            <p:spPr>
              <a:xfrm>
                <a:off x="1777450" y="3271500"/>
                <a:ext cx="34728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chemeClr val="dk1"/>
                    </a:solidFill>
                    <a:latin typeface="Quicksand Medium"/>
                    <a:ea typeface="Quicksand Medium"/>
                    <a:cs typeface="Quicksand Medium"/>
                    <a:sym typeface="Quicksand Medium"/>
                  </a:rPr>
                  <a:t>Explore: Hogsmeade Village</a:t>
                </a:r>
                <a:endParaRPr sz="1200">
                  <a:solidFill>
                    <a:schemeClr val="dk1"/>
                  </a:solidFill>
                  <a:latin typeface="Quicksand Medium"/>
                  <a:ea typeface="Quicksand Medium"/>
                  <a:cs typeface="Quicksand Medium"/>
                  <a:sym typeface="Quicksand Medium"/>
                </a:endParaRPr>
              </a:p>
            </p:txBody>
          </p:sp>
        </p:grpSp>
        <p:grpSp>
          <p:nvGrpSpPr>
            <p:cNvPr id="96" name="Google Shape;96;p13"/>
            <p:cNvGrpSpPr/>
            <p:nvPr/>
          </p:nvGrpSpPr>
          <p:grpSpPr>
            <a:xfrm>
              <a:off x="522448" y="4680960"/>
              <a:ext cx="4727802" cy="184800"/>
              <a:chOff x="522448" y="3271500"/>
              <a:chExt cx="4727802" cy="184800"/>
            </a:xfrm>
          </p:grpSpPr>
          <p:sp>
            <p:nvSpPr>
              <p:cNvPr id="97" name="Google Shape;97;p13"/>
              <p:cNvSpPr txBox="1"/>
              <p:nvPr/>
            </p:nvSpPr>
            <p:spPr>
              <a:xfrm>
                <a:off x="522448" y="3271500"/>
                <a:ext cx="8112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200">
                    <a:solidFill>
                      <a:schemeClr val="dk1"/>
                    </a:solidFill>
                    <a:latin typeface="Quicksand"/>
                    <a:ea typeface="Quicksand"/>
                    <a:cs typeface="Quicksand"/>
                    <a:sym typeface="Quicksand"/>
                  </a:rPr>
                  <a:t>10:00 am</a:t>
                </a:r>
                <a:endParaRPr b="1" sz="1200">
                  <a:solidFill>
                    <a:schemeClr val="dk1"/>
                  </a:solidFill>
                  <a:latin typeface="Quicksand"/>
                  <a:ea typeface="Quicksand"/>
                  <a:cs typeface="Quicksand"/>
                  <a:sym typeface="Quicksand"/>
                </a:endParaRPr>
              </a:p>
            </p:txBody>
          </p:sp>
          <p:sp>
            <p:nvSpPr>
              <p:cNvPr id="98" name="Google Shape;98;p13"/>
              <p:cNvSpPr txBox="1"/>
              <p:nvPr/>
            </p:nvSpPr>
            <p:spPr>
              <a:xfrm>
                <a:off x="1777450" y="3271500"/>
                <a:ext cx="34728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chemeClr val="dk1"/>
                    </a:solidFill>
                    <a:latin typeface="Quicksand Medium"/>
                    <a:ea typeface="Quicksand Medium"/>
                    <a:cs typeface="Quicksand Medium"/>
                    <a:sym typeface="Quicksand Medium"/>
                  </a:rPr>
                  <a:t>Ride: Jurassic World – The Ride</a:t>
                </a:r>
                <a:endParaRPr sz="1200">
                  <a:solidFill>
                    <a:schemeClr val="dk1"/>
                  </a:solidFill>
                  <a:latin typeface="Quicksand Medium"/>
                  <a:ea typeface="Quicksand Medium"/>
                  <a:cs typeface="Quicksand Medium"/>
                  <a:sym typeface="Quicksand Medium"/>
                </a:endParaRPr>
              </a:p>
            </p:txBody>
          </p:sp>
        </p:grpSp>
        <p:grpSp>
          <p:nvGrpSpPr>
            <p:cNvPr id="99" name="Google Shape;99;p13"/>
            <p:cNvGrpSpPr/>
            <p:nvPr/>
          </p:nvGrpSpPr>
          <p:grpSpPr>
            <a:xfrm>
              <a:off x="522448" y="5150780"/>
              <a:ext cx="4727802" cy="184800"/>
              <a:chOff x="522448" y="3271500"/>
              <a:chExt cx="4727802" cy="184800"/>
            </a:xfrm>
          </p:grpSpPr>
          <p:sp>
            <p:nvSpPr>
              <p:cNvPr id="100" name="Google Shape;100;p13"/>
              <p:cNvSpPr txBox="1"/>
              <p:nvPr/>
            </p:nvSpPr>
            <p:spPr>
              <a:xfrm>
                <a:off x="522448" y="3271500"/>
                <a:ext cx="8112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200">
                    <a:solidFill>
                      <a:schemeClr val="dk1"/>
                    </a:solidFill>
                    <a:latin typeface="Quicksand"/>
                    <a:ea typeface="Quicksand"/>
                    <a:cs typeface="Quicksand"/>
                    <a:sym typeface="Quicksand"/>
                  </a:rPr>
                  <a:t>11:00 am</a:t>
                </a:r>
                <a:endParaRPr b="1" sz="1200">
                  <a:solidFill>
                    <a:schemeClr val="dk1"/>
                  </a:solidFill>
                  <a:latin typeface="Quicksand"/>
                  <a:ea typeface="Quicksand"/>
                  <a:cs typeface="Quicksand"/>
                  <a:sym typeface="Quicksand"/>
                </a:endParaRPr>
              </a:p>
            </p:txBody>
          </p:sp>
          <p:sp>
            <p:nvSpPr>
              <p:cNvPr id="101" name="Google Shape;101;p13"/>
              <p:cNvSpPr txBox="1"/>
              <p:nvPr/>
            </p:nvSpPr>
            <p:spPr>
              <a:xfrm>
                <a:off x="1777450" y="3271500"/>
                <a:ext cx="34728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chemeClr val="dk1"/>
                    </a:solidFill>
                    <a:latin typeface="Quicksand Medium"/>
                    <a:ea typeface="Quicksand Medium"/>
                    <a:cs typeface="Quicksand Medium"/>
                    <a:sym typeface="Quicksand Medium"/>
                  </a:rPr>
                  <a:t>Snack: Butterbeer at Three Broomsticks</a:t>
                </a:r>
                <a:endParaRPr sz="1200">
                  <a:solidFill>
                    <a:schemeClr val="dk1"/>
                  </a:solidFill>
                  <a:latin typeface="Quicksand Medium"/>
                  <a:ea typeface="Quicksand Medium"/>
                  <a:cs typeface="Quicksand Medium"/>
                  <a:sym typeface="Quicksand Medium"/>
                </a:endParaRPr>
              </a:p>
            </p:txBody>
          </p:sp>
        </p:grpSp>
        <p:grpSp>
          <p:nvGrpSpPr>
            <p:cNvPr id="102" name="Google Shape;102;p13"/>
            <p:cNvGrpSpPr/>
            <p:nvPr/>
          </p:nvGrpSpPr>
          <p:grpSpPr>
            <a:xfrm>
              <a:off x="522448" y="5620600"/>
              <a:ext cx="4727802" cy="184800"/>
              <a:chOff x="522448" y="3271500"/>
              <a:chExt cx="4727802" cy="184800"/>
            </a:xfrm>
          </p:grpSpPr>
          <p:sp>
            <p:nvSpPr>
              <p:cNvPr id="103" name="Google Shape;103;p13"/>
              <p:cNvSpPr txBox="1"/>
              <p:nvPr/>
            </p:nvSpPr>
            <p:spPr>
              <a:xfrm>
                <a:off x="522448" y="3271500"/>
                <a:ext cx="8112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200">
                    <a:solidFill>
                      <a:schemeClr val="dk1"/>
                    </a:solidFill>
                    <a:latin typeface="Quicksand"/>
                    <a:ea typeface="Quicksand"/>
                    <a:cs typeface="Quicksand"/>
                    <a:sym typeface="Quicksand"/>
                  </a:rPr>
                  <a:t>12:00 pm</a:t>
                </a:r>
                <a:endParaRPr b="1" sz="1200">
                  <a:solidFill>
                    <a:schemeClr val="dk1"/>
                  </a:solidFill>
                  <a:latin typeface="Quicksand"/>
                  <a:ea typeface="Quicksand"/>
                  <a:cs typeface="Quicksand"/>
                  <a:sym typeface="Quicksand"/>
                </a:endParaRPr>
              </a:p>
            </p:txBody>
          </p:sp>
          <p:sp>
            <p:nvSpPr>
              <p:cNvPr id="104" name="Google Shape;104;p13"/>
              <p:cNvSpPr txBox="1"/>
              <p:nvPr/>
            </p:nvSpPr>
            <p:spPr>
              <a:xfrm>
                <a:off x="1777450" y="3271500"/>
                <a:ext cx="34728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chemeClr val="dk1"/>
                    </a:solidFill>
                    <a:latin typeface="Quicksand Medium"/>
                    <a:ea typeface="Quicksand Medium"/>
                    <a:cs typeface="Quicksand Medium"/>
                    <a:sym typeface="Quicksand Medium"/>
                  </a:rPr>
                  <a:t>Ride: The Secret Life of Pets: Off the Leash</a:t>
                </a:r>
                <a:endParaRPr sz="1200">
                  <a:solidFill>
                    <a:schemeClr val="dk1"/>
                  </a:solidFill>
                  <a:latin typeface="Quicksand Medium"/>
                  <a:ea typeface="Quicksand Medium"/>
                  <a:cs typeface="Quicksand Medium"/>
                  <a:sym typeface="Quicksand Medium"/>
                </a:endParaRPr>
              </a:p>
            </p:txBody>
          </p:sp>
        </p:grpSp>
        <p:grpSp>
          <p:nvGrpSpPr>
            <p:cNvPr id="105" name="Google Shape;105;p13"/>
            <p:cNvGrpSpPr/>
            <p:nvPr/>
          </p:nvGrpSpPr>
          <p:grpSpPr>
            <a:xfrm>
              <a:off x="522448" y="6090420"/>
              <a:ext cx="4727802" cy="184800"/>
              <a:chOff x="522448" y="3271500"/>
              <a:chExt cx="4727802" cy="184800"/>
            </a:xfrm>
          </p:grpSpPr>
          <p:sp>
            <p:nvSpPr>
              <p:cNvPr id="106" name="Google Shape;106;p13"/>
              <p:cNvSpPr txBox="1"/>
              <p:nvPr/>
            </p:nvSpPr>
            <p:spPr>
              <a:xfrm>
                <a:off x="522448" y="3271500"/>
                <a:ext cx="8112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200">
                    <a:solidFill>
                      <a:schemeClr val="dk1"/>
                    </a:solidFill>
                    <a:latin typeface="Quicksand"/>
                    <a:ea typeface="Quicksand"/>
                    <a:cs typeface="Quicksand"/>
                    <a:sym typeface="Quicksand"/>
                  </a:rPr>
                  <a:t>1:00 pm</a:t>
                </a:r>
                <a:endParaRPr b="1" sz="1200">
                  <a:solidFill>
                    <a:schemeClr val="dk1"/>
                  </a:solidFill>
                  <a:latin typeface="Quicksand"/>
                  <a:ea typeface="Quicksand"/>
                  <a:cs typeface="Quicksand"/>
                  <a:sym typeface="Quicksand"/>
                </a:endParaRPr>
              </a:p>
            </p:txBody>
          </p:sp>
          <p:sp>
            <p:nvSpPr>
              <p:cNvPr id="107" name="Google Shape;107;p13"/>
              <p:cNvSpPr txBox="1"/>
              <p:nvPr/>
            </p:nvSpPr>
            <p:spPr>
              <a:xfrm>
                <a:off x="1777450" y="3271500"/>
                <a:ext cx="34728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chemeClr val="dk1"/>
                    </a:solidFill>
                    <a:latin typeface="Quicksand Medium"/>
                    <a:ea typeface="Quicksand Medium"/>
                    <a:cs typeface="Quicksand Medium"/>
                    <a:sym typeface="Quicksand Medium"/>
                  </a:rPr>
                  <a:t>Lunch at The Three Broomsticks</a:t>
                </a:r>
                <a:endParaRPr sz="1200">
                  <a:solidFill>
                    <a:schemeClr val="dk1"/>
                  </a:solidFill>
                  <a:latin typeface="Quicksand Medium"/>
                  <a:ea typeface="Quicksand Medium"/>
                  <a:cs typeface="Quicksand Medium"/>
                  <a:sym typeface="Quicksand Medium"/>
                </a:endParaRPr>
              </a:p>
            </p:txBody>
          </p:sp>
        </p:grpSp>
        <p:grpSp>
          <p:nvGrpSpPr>
            <p:cNvPr id="108" name="Google Shape;108;p13"/>
            <p:cNvGrpSpPr/>
            <p:nvPr/>
          </p:nvGrpSpPr>
          <p:grpSpPr>
            <a:xfrm>
              <a:off x="522448" y="6560240"/>
              <a:ext cx="4727802" cy="184800"/>
              <a:chOff x="522448" y="3271500"/>
              <a:chExt cx="4727802" cy="184800"/>
            </a:xfrm>
          </p:grpSpPr>
          <p:sp>
            <p:nvSpPr>
              <p:cNvPr id="109" name="Google Shape;109;p13"/>
              <p:cNvSpPr txBox="1"/>
              <p:nvPr/>
            </p:nvSpPr>
            <p:spPr>
              <a:xfrm>
                <a:off x="522448" y="3271500"/>
                <a:ext cx="8112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200">
                    <a:solidFill>
                      <a:schemeClr val="dk1"/>
                    </a:solidFill>
                    <a:latin typeface="Quicksand"/>
                    <a:ea typeface="Quicksand"/>
                    <a:cs typeface="Quicksand"/>
                    <a:sym typeface="Quicksand"/>
                  </a:rPr>
                  <a:t>2:00 pm</a:t>
                </a:r>
                <a:endParaRPr b="1" sz="1200">
                  <a:solidFill>
                    <a:schemeClr val="dk1"/>
                  </a:solidFill>
                  <a:latin typeface="Quicksand"/>
                  <a:ea typeface="Quicksand"/>
                  <a:cs typeface="Quicksand"/>
                  <a:sym typeface="Quicksand"/>
                </a:endParaRPr>
              </a:p>
            </p:txBody>
          </p:sp>
          <p:sp>
            <p:nvSpPr>
              <p:cNvPr id="110" name="Google Shape;110;p13"/>
              <p:cNvSpPr txBox="1"/>
              <p:nvPr/>
            </p:nvSpPr>
            <p:spPr>
              <a:xfrm>
                <a:off x="1777450" y="3271500"/>
                <a:ext cx="34728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chemeClr val="dk1"/>
                    </a:solidFill>
                    <a:latin typeface="Quicksand Medium"/>
                    <a:ea typeface="Quicksand Medium"/>
                    <a:cs typeface="Quicksand Medium"/>
                    <a:sym typeface="Quicksand Medium"/>
                  </a:rPr>
                  <a:t>Show: WaterWorld</a:t>
                </a:r>
                <a:endParaRPr sz="1200">
                  <a:solidFill>
                    <a:schemeClr val="dk1"/>
                  </a:solidFill>
                  <a:latin typeface="Quicksand Medium"/>
                  <a:ea typeface="Quicksand Medium"/>
                  <a:cs typeface="Quicksand Medium"/>
                  <a:sym typeface="Quicksand Medium"/>
                </a:endParaRPr>
              </a:p>
            </p:txBody>
          </p:sp>
        </p:grpSp>
        <p:grpSp>
          <p:nvGrpSpPr>
            <p:cNvPr id="111" name="Google Shape;111;p13"/>
            <p:cNvGrpSpPr/>
            <p:nvPr/>
          </p:nvGrpSpPr>
          <p:grpSpPr>
            <a:xfrm>
              <a:off x="522448" y="7030059"/>
              <a:ext cx="4727802" cy="184800"/>
              <a:chOff x="522448" y="3271500"/>
              <a:chExt cx="4727802" cy="184800"/>
            </a:xfrm>
          </p:grpSpPr>
          <p:sp>
            <p:nvSpPr>
              <p:cNvPr id="112" name="Google Shape;112;p13"/>
              <p:cNvSpPr txBox="1"/>
              <p:nvPr/>
            </p:nvSpPr>
            <p:spPr>
              <a:xfrm>
                <a:off x="522448" y="3271500"/>
                <a:ext cx="8112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200">
                    <a:solidFill>
                      <a:schemeClr val="dk1"/>
                    </a:solidFill>
                    <a:latin typeface="Quicksand"/>
                    <a:ea typeface="Quicksand"/>
                    <a:cs typeface="Quicksand"/>
                    <a:sym typeface="Quicksand"/>
                  </a:rPr>
                  <a:t>3:00 pm</a:t>
                </a:r>
                <a:endParaRPr b="1" sz="1200">
                  <a:solidFill>
                    <a:schemeClr val="dk1"/>
                  </a:solidFill>
                  <a:latin typeface="Quicksand"/>
                  <a:ea typeface="Quicksand"/>
                  <a:cs typeface="Quicksand"/>
                  <a:sym typeface="Quicksand"/>
                </a:endParaRPr>
              </a:p>
            </p:txBody>
          </p:sp>
          <p:sp>
            <p:nvSpPr>
              <p:cNvPr id="113" name="Google Shape;113;p13"/>
              <p:cNvSpPr txBox="1"/>
              <p:nvPr/>
            </p:nvSpPr>
            <p:spPr>
              <a:xfrm>
                <a:off x="1777450" y="3271500"/>
                <a:ext cx="34728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chemeClr val="dk1"/>
                    </a:solidFill>
                    <a:latin typeface="Quicksand Medium"/>
                    <a:ea typeface="Quicksand Medium"/>
                    <a:cs typeface="Quicksand Medium"/>
                    <a:sym typeface="Quicksand Medium"/>
                  </a:rPr>
                  <a:t>Ride: The Simpsons Ride</a:t>
                </a:r>
                <a:endParaRPr sz="1200">
                  <a:solidFill>
                    <a:schemeClr val="dk1"/>
                  </a:solidFill>
                  <a:latin typeface="Quicksand Medium"/>
                  <a:ea typeface="Quicksand Medium"/>
                  <a:cs typeface="Quicksand Medium"/>
                  <a:sym typeface="Quicksand Medium"/>
                </a:endParaRPr>
              </a:p>
            </p:txBody>
          </p:sp>
        </p:grpSp>
        <p:grpSp>
          <p:nvGrpSpPr>
            <p:cNvPr id="114" name="Google Shape;114;p13"/>
            <p:cNvGrpSpPr/>
            <p:nvPr/>
          </p:nvGrpSpPr>
          <p:grpSpPr>
            <a:xfrm>
              <a:off x="522448" y="7499879"/>
              <a:ext cx="4727802" cy="184800"/>
              <a:chOff x="522448" y="3271500"/>
              <a:chExt cx="4727802" cy="184800"/>
            </a:xfrm>
          </p:grpSpPr>
          <p:sp>
            <p:nvSpPr>
              <p:cNvPr id="115" name="Google Shape;115;p13"/>
              <p:cNvSpPr txBox="1"/>
              <p:nvPr/>
            </p:nvSpPr>
            <p:spPr>
              <a:xfrm>
                <a:off x="522448" y="3271500"/>
                <a:ext cx="8112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b="1" lang="uk" sz="1200">
                    <a:solidFill>
                      <a:schemeClr val="dk1"/>
                    </a:solidFill>
                    <a:latin typeface="Quicksand"/>
                    <a:ea typeface="Quicksand"/>
                    <a:cs typeface="Quicksand"/>
                    <a:sym typeface="Quicksand"/>
                  </a:rPr>
                  <a:t>4</a:t>
                </a:r>
                <a:r>
                  <a:rPr b="1" lang="uk" sz="1200">
                    <a:solidFill>
                      <a:schemeClr val="dk1"/>
                    </a:solidFill>
                    <a:latin typeface="Quicksand"/>
                    <a:ea typeface="Quicksand"/>
                    <a:cs typeface="Quicksand"/>
                    <a:sym typeface="Quicksand"/>
                  </a:rPr>
                  <a:t>:00 pm</a:t>
                </a:r>
                <a:endParaRPr b="1" sz="1200">
                  <a:solidFill>
                    <a:schemeClr val="dk1"/>
                  </a:solidFill>
                  <a:latin typeface="Quicksand"/>
                  <a:ea typeface="Quicksand"/>
                  <a:cs typeface="Quicksand"/>
                  <a:sym typeface="Quicksand"/>
                </a:endParaRPr>
              </a:p>
            </p:txBody>
          </p:sp>
          <p:sp>
            <p:nvSpPr>
              <p:cNvPr id="116" name="Google Shape;116;p13"/>
              <p:cNvSpPr txBox="1"/>
              <p:nvPr/>
            </p:nvSpPr>
            <p:spPr>
              <a:xfrm>
                <a:off x="1777450" y="3271500"/>
                <a:ext cx="34728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chemeClr val="dk1"/>
                    </a:solidFill>
                    <a:latin typeface="Quicksand Medium"/>
                    <a:ea typeface="Quicksand Medium"/>
                    <a:cs typeface="Quicksand Medium"/>
                    <a:sym typeface="Quicksand Medium"/>
                  </a:rPr>
                  <a:t>Shopping: Souvenirs at Universal Studios Store</a:t>
                </a:r>
                <a:endParaRPr sz="1200">
                  <a:solidFill>
                    <a:schemeClr val="dk1"/>
                  </a:solidFill>
                  <a:latin typeface="Quicksand Medium"/>
                  <a:ea typeface="Quicksand Medium"/>
                  <a:cs typeface="Quicksand Medium"/>
                  <a:sym typeface="Quicksand Medium"/>
                </a:endParaRPr>
              </a:p>
            </p:txBody>
          </p:sp>
        </p:grpSp>
        <p:grpSp>
          <p:nvGrpSpPr>
            <p:cNvPr id="117" name="Google Shape;117;p13"/>
            <p:cNvGrpSpPr/>
            <p:nvPr/>
          </p:nvGrpSpPr>
          <p:grpSpPr>
            <a:xfrm>
              <a:off x="522448" y="7969699"/>
              <a:ext cx="4727802" cy="184800"/>
              <a:chOff x="522448" y="3271500"/>
              <a:chExt cx="4727802" cy="184800"/>
            </a:xfrm>
          </p:grpSpPr>
          <p:sp>
            <p:nvSpPr>
              <p:cNvPr id="118" name="Google Shape;118;p13"/>
              <p:cNvSpPr txBox="1"/>
              <p:nvPr/>
            </p:nvSpPr>
            <p:spPr>
              <a:xfrm>
                <a:off x="522448" y="3271500"/>
                <a:ext cx="8112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200">
                    <a:solidFill>
                      <a:schemeClr val="dk1"/>
                    </a:solidFill>
                    <a:latin typeface="Quicksand"/>
                    <a:ea typeface="Quicksand"/>
                    <a:cs typeface="Quicksand"/>
                    <a:sym typeface="Quicksand"/>
                  </a:rPr>
                  <a:t>5:00 pm</a:t>
                </a:r>
                <a:endParaRPr b="1" sz="1200">
                  <a:solidFill>
                    <a:schemeClr val="dk1"/>
                  </a:solidFill>
                  <a:latin typeface="Quicksand"/>
                  <a:ea typeface="Quicksand"/>
                  <a:cs typeface="Quicksand"/>
                  <a:sym typeface="Quicksand"/>
                </a:endParaRPr>
              </a:p>
            </p:txBody>
          </p:sp>
          <p:sp>
            <p:nvSpPr>
              <p:cNvPr id="119" name="Google Shape;119;p13"/>
              <p:cNvSpPr txBox="1"/>
              <p:nvPr/>
            </p:nvSpPr>
            <p:spPr>
              <a:xfrm>
                <a:off x="1777450" y="3271500"/>
                <a:ext cx="34728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chemeClr val="dk1"/>
                    </a:solidFill>
                    <a:latin typeface="Quicksand Medium"/>
                    <a:ea typeface="Quicksand Medium"/>
                    <a:cs typeface="Quicksand Medium"/>
                    <a:sym typeface="Quicksand Medium"/>
                  </a:rPr>
                  <a:t>Ride: Revenge of the Mummy – The Ride</a:t>
                </a:r>
                <a:endParaRPr sz="1200">
                  <a:solidFill>
                    <a:schemeClr val="dk1"/>
                  </a:solidFill>
                  <a:latin typeface="Quicksand Medium"/>
                  <a:ea typeface="Quicksand Medium"/>
                  <a:cs typeface="Quicksand Medium"/>
                  <a:sym typeface="Quicksand Medium"/>
                </a:endParaRPr>
              </a:p>
            </p:txBody>
          </p:sp>
        </p:grpSp>
        <p:grpSp>
          <p:nvGrpSpPr>
            <p:cNvPr id="120" name="Google Shape;120;p13"/>
            <p:cNvGrpSpPr/>
            <p:nvPr/>
          </p:nvGrpSpPr>
          <p:grpSpPr>
            <a:xfrm>
              <a:off x="522448" y="8439519"/>
              <a:ext cx="4727802" cy="184800"/>
              <a:chOff x="522448" y="3271500"/>
              <a:chExt cx="4727802" cy="184800"/>
            </a:xfrm>
          </p:grpSpPr>
          <p:sp>
            <p:nvSpPr>
              <p:cNvPr id="121" name="Google Shape;121;p13"/>
              <p:cNvSpPr txBox="1"/>
              <p:nvPr/>
            </p:nvSpPr>
            <p:spPr>
              <a:xfrm>
                <a:off x="522448" y="3271500"/>
                <a:ext cx="8112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200">
                    <a:solidFill>
                      <a:schemeClr val="dk1"/>
                    </a:solidFill>
                    <a:latin typeface="Quicksand"/>
                    <a:ea typeface="Quicksand"/>
                    <a:cs typeface="Quicksand"/>
                    <a:sym typeface="Quicksand"/>
                  </a:rPr>
                  <a:t>6:00 pm</a:t>
                </a:r>
                <a:endParaRPr b="1" sz="1200">
                  <a:solidFill>
                    <a:schemeClr val="dk1"/>
                  </a:solidFill>
                  <a:latin typeface="Quicksand"/>
                  <a:ea typeface="Quicksand"/>
                  <a:cs typeface="Quicksand"/>
                  <a:sym typeface="Quicksand"/>
                </a:endParaRPr>
              </a:p>
            </p:txBody>
          </p:sp>
          <p:sp>
            <p:nvSpPr>
              <p:cNvPr id="122" name="Google Shape;122;p13"/>
              <p:cNvSpPr txBox="1"/>
              <p:nvPr/>
            </p:nvSpPr>
            <p:spPr>
              <a:xfrm>
                <a:off x="1777450" y="3271500"/>
                <a:ext cx="34728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chemeClr val="dk1"/>
                    </a:solidFill>
                    <a:latin typeface="Quicksand Medium"/>
                    <a:ea typeface="Quicksand Medium"/>
                    <a:cs typeface="Quicksand Medium"/>
                    <a:sym typeface="Quicksand Medium"/>
                  </a:rPr>
                  <a:t>Dinner at Universal CityWalk</a:t>
                </a:r>
                <a:endParaRPr sz="1200">
                  <a:solidFill>
                    <a:schemeClr val="dk1"/>
                  </a:solidFill>
                  <a:latin typeface="Quicksand Medium"/>
                  <a:ea typeface="Quicksand Medium"/>
                  <a:cs typeface="Quicksand Medium"/>
                  <a:sym typeface="Quicksand Medium"/>
                </a:endParaRPr>
              </a:p>
            </p:txBody>
          </p:sp>
        </p:grpSp>
        <p:grpSp>
          <p:nvGrpSpPr>
            <p:cNvPr id="123" name="Google Shape;123;p13"/>
            <p:cNvGrpSpPr/>
            <p:nvPr/>
          </p:nvGrpSpPr>
          <p:grpSpPr>
            <a:xfrm>
              <a:off x="522448" y="8909339"/>
              <a:ext cx="4727802" cy="184800"/>
              <a:chOff x="522448" y="3271500"/>
              <a:chExt cx="4727802" cy="184800"/>
            </a:xfrm>
          </p:grpSpPr>
          <p:sp>
            <p:nvSpPr>
              <p:cNvPr id="124" name="Google Shape;124;p13"/>
              <p:cNvSpPr txBox="1"/>
              <p:nvPr/>
            </p:nvSpPr>
            <p:spPr>
              <a:xfrm>
                <a:off x="522448" y="3271500"/>
                <a:ext cx="8112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200">
                    <a:solidFill>
                      <a:schemeClr val="dk1"/>
                    </a:solidFill>
                    <a:latin typeface="Quicksand"/>
                    <a:ea typeface="Quicksand"/>
                    <a:cs typeface="Quicksand"/>
                    <a:sym typeface="Quicksand"/>
                  </a:rPr>
                  <a:t>7:00 pm</a:t>
                </a:r>
                <a:endParaRPr b="1" sz="1200">
                  <a:solidFill>
                    <a:schemeClr val="dk1"/>
                  </a:solidFill>
                  <a:latin typeface="Quicksand"/>
                  <a:ea typeface="Quicksand"/>
                  <a:cs typeface="Quicksand"/>
                  <a:sym typeface="Quicksand"/>
                </a:endParaRPr>
              </a:p>
            </p:txBody>
          </p:sp>
          <p:sp>
            <p:nvSpPr>
              <p:cNvPr id="125" name="Google Shape;125;p13"/>
              <p:cNvSpPr txBox="1"/>
              <p:nvPr/>
            </p:nvSpPr>
            <p:spPr>
              <a:xfrm>
                <a:off x="1777450" y="3271500"/>
                <a:ext cx="34728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chemeClr val="dk1"/>
                    </a:solidFill>
                    <a:latin typeface="Quicksand Medium"/>
                    <a:ea typeface="Quicksand Medium"/>
                    <a:cs typeface="Quicksand Medium"/>
                    <a:sym typeface="Quicksand Medium"/>
                  </a:rPr>
                  <a:t>Watch: Nighttime Lights at Hogwarts Castle</a:t>
                </a:r>
                <a:endParaRPr sz="1200">
                  <a:solidFill>
                    <a:schemeClr val="dk1"/>
                  </a:solidFill>
                  <a:latin typeface="Quicksand Medium"/>
                  <a:ea typeface="Quicksand Medium"/>
                  <a:cs typeface="Quicksand Medium"/>
                  <a:sym typeface="Quicksand Medium"/>
                </a:endParaRPr>
              </a:p>
            </p:txBody>
          </p:sp>
        </p:grpSp>
        <p:grpSp>
          <p:nvGrpSpPr>
            <p:cNvPr id="126" name="Google Shape;126;p13"/>
            <p:cNvGrpSpPr/>
            <p:nvPr/>
          </p:nvGrpSpPr>
          <p:grpSpPr>
            <a:xfrm>
              <a:off x="522448" y="9379159"/>
              <a:ext cx="4727802" cy="184800"/>
              <a:chOff x="522448" y="3271500"/>
              <a:chExt cx="4727802" cy="184800"/>
            </a:xfrm>
          </p:grpSpPr>
          <p:sp>
            <p:nvSpPr>
              <p:cNvPr id="127" name="Google Shape;127;p13"/>
              <p:cNvSpPr txBox="1"/>
              <p:nvPr/>
            </p:nvSpPr>
            <p:spPr>
              <a:xfrm>
                <a:off x="522448" y="3271500"/>
                <a:ext cx="8112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200">
                    <a:solidFill>
                      <a:schemeClr val="dk1"/>
                    </a:solidFill>
                    <a:latin typeface="Quicksand"/>
                    <a:ea typeface="Quicksand"/>
                    <a:cs typeface="Quicksand"/>
                    <a:sym typeface="Quicksand"/>
                  </a:rPr>
                  <a:t>8:00 pm</a:t>
                </a:r>
                <a:endParaRPr b="1" sz="1200">
                  <a:solidFill>
                    <a:schemeClr val="dk1"/>
                  </a:solidFill>
                  <a:latin typeface="Quicksand"/>
                  <a:ea typeface="Quicksand"/>
                  <a:cs typeface="Quicksand"/>
                  <a:sym typeface="Quicksand"/>
                </a:endParaRPr>
              </a:p>
            </p:txBody>
          </p:sp>
          <p:sp>
            <p:nvSpPr>
              <p:cNvPr id="128" name="Google Shape;128;p13"/>
              <p:cNvSpPr txBox="1"/>
              <p:nvPr/>
            </p:nvSpPr>
            <p:spPr>
              <a:xfrm>
                <a:off x="1777450" y="3271500"/>
                <a:ext cx="34728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chemeClr val="dk1"/>
                    </a:solidFill>
                    <a:latin typeface="Quicksand Medium"/>
                    <a:ea typeface="Quicksand Medium"/>
                    <a:cs typeface="Quicksand Medium"/>
                    <a:sym typeface="Quicksand Medium"/>
                  </a:rPr>
                  <a:t>Final Ride: Transformers: The Ride 3D</a:t>
                </a:r>
                <a:endParaRPr sz="1200">
                  <a:solidFill>
                    <a:schemeClr val="dk1"/>
                  </a:solidFill>
                  <a:latin typeface="Quicksand Medium"/>
                  <a:ea typeface="Quicksand Medium"/>
                  <a:cs typeface="Quicksand Medium"/>
                  <a:sym typeface="Quicksand Medium"/>
                </a:endParaRPr>
              </a:p>
            </p:txBody>
          </p:sp>
        </p:grpSp>
        <p:grpSp>
          <p:nvGrpSpPr>
            <p:cNvPr id="129" name="Google Shape;129;p13"/>
            <p:cNvGrpSpPr/>
            <p:nvPr/>
          </p:nvGrpSpPr>
          <p:grpSpPr>
            <a:xfrm>
              <a:off x="522448" y="9848979"/>
              <a:ext cx="4727802" cy="184800"/>
              <a:chOff x="522448" y="3271500"/>
              <a:chExt cx="4727802" cy="184800"/>
            </a:xfrm>
          </p:grpSpPr>
          <p:sp>
            <p:nvSpPr>
              <p:cNvPr id="130" name="Google Shape;130;p13"/>
              <p:cNvSpPr txBox="1"/>
              <p:nvPr/>
            </p:nvSpPr>
            <p:spPr>
              <a:xfrm>
                <a:off x="522448" y="3271500"/>
                <a:ext cx="8112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200">
                    <a:solidFill>
                      <a:schemeClr val="dk1"/>
                    </a:solidFill>
                    <a:latin typeface="Quicksand"/>
                    <a:ea typeface="Quicksand"/>
                    <a:cs typeface="Quicksand"/>
                    <a:sym typeface="Quicksand"/>
                  </a:rPr>
                  <a:t>9:00 pm</a:t>
                </a:r>
                <a:endParaRPr b="1" sz="1200">
                  <a:solidFill>
                    <a:schemeClr val="dk1"/>
                  </a:solidFill>
                  <a:latin typeface="Quicksand"/>
                  <a:ea typeface="Quicksand"/>
                  <a:cs typeface="Quicksand"/>
                  <a:sym typeface="Quicksand"/>
                </a:endParaRPr>
              </a:p>
            </p:txBody>
          </p:sp>
          <p:sp>
            <p:nvSpPr>
              <p:cNvPr id="131" name="Google Shape;131;p13"/>
              <p:cNvSpPr txBox="1"/>
              <p:nvPr/>
            </p:nvSpPr>
            <p:spPr>
              <a:xfrm>
                <a:off x="1777450" y="3271500"/>
                <a:ext cx="34728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chemeClr val="dk1"/>
                    </a:solidFill>
                    <a:latin typeface="Quicksand Medium"/>
                    <a:ea typeface="Quicksand Medium"/>
                    <a:cs typeface="Quicksand Medium"/>
                    <a:sym typeface="Quicksand Medium"/>
                  </a:rPr>
                  <a:t>Departure from Universal Studios</a:t>
                </a:r>
                <a:endParaRPr sz="1200">
                  <a:solidFill>
                    <a:schemeClr val="dk1"/>
                  </a:solidFill>
                  <a:latin typeface="Quicksand Medium"/>
                  <a:ea typeface="Quicksand Medium"/>
                  <a:cs typeface="Quicksand Medium"/>
                  <a:sym typeface="Quicksand Medium"/>
                </a:endParaRPr>
              </a:p>
            </p:txBody>
          </p:sp>
        </p:grpSp>
      </p:grpSp>
      <p:grpSp>
        <p:nvGrpSpPr>
          <p:cNvPr id="132" name="Google Shape;132;p13"/>
          <p:cNvGrpSpPr/>
          <p:nvPr/>
        </p:nvGrpSpPr>
        <p:grpSpPr>
          <a:xfrm>
            <a:off x="5429375" y="3141600"/>
            <a:ext cx="1593000" cy="6837000"/>
            <a:chOff x="5429375" y="3141600"/>
            <a:chExt cx="1593000" cy="6837000"/>
          </a:xfrm>
        </p:grpSpPr>
        <p:sp>
          <p:nvSpPr>
            <p:cNvPr id="133" name="Google Shape;133;p13"/>
            <p:cNvSpPr/>
            <p:nvPr/>
          </p:nvSpPr>
          <p:spPr>
            <a:xfrm>
              <a:off x="5429375" y="3141600"/>
              <a:ext cx="1593000" cy="2232300"/>
            </a:xfrm>
            <a:prstGeom prst="rect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4" name="Google Shape;134;p13"/>
            <p:cNvSpPr/>
            <p:nvPr/>
          </p:nvSpPr>
          <p:spPr>
            <a:xfrm>
              <a:off x="5429375" y="7746300"/>
              <a:ext cx="1593000" cy="2232300"/>
            </a:xfrm>
            <a:prstGeom prst="rect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135" name="Google Shape;135;p13"/>
            <p:cNvGrpSpPr/>
            <p:nvPr/>
          </p:nvGrpSpPr>
          <p:grpSpPr>
            <a:xfrm>
              <a:off x="5517725" y="3231517"/>
              <a:ext cx="1416300" cy="1948793"/>
              <a:chOff x="5517725" y="3231517"/>
              <a:chExt cx="1416300" cy="1948793"/>
            </a:xfrm>
          </p:grpSpPr>
          <p:sp>
            <p:nvSpPr>
              <p:cNvPr id="136" name="Google Shape;136;p13"/>
              <p:cNvSpPr txBox="1"/>
              <p:nvPr/>
            </p:nvSpPr>
            <p:spPr>
              <a:xfrm>
                <a:off x="5517725" y="3231517"/>
                <a:ext cx="14163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>
                    <a:solidFill>
                      <a:schemeClr val="dk1"/>
                    </a:solidFill>
                    <a:latin typeface="Quicksand"/>
                    <a:ea typeface="Quicksand"/>
                    <a:cs typeface="Quicksand"/>
                    <a:sym typeface="Quicksand"/>
                  </a:rPr>
                  <a:t>Must-Do Rides:</a:t>
                </a:r>
                <a:endParaRPr b="1">
                  <a:solidFill>
                    <a:schemeClr val="dk1"/>
                  </a:solidFill>
                  <a:latin typeface="Quicksand"/>
                  <a:ea typeface="Quicksand"/>
                  <a:cs typeface="Quicksand"/>
                  <a:sym typeface="Quicksand"/>
                </a:endParaRPr>
              </a:p>
            </p:txBody>
          </p:sp>
          <p:sp>
            <p:nvSpPr>
              <p:cNvPr id="137" name="Google Shape;137;p13"/>
              <p:cNvSpPr txBox="1"/>
              <p:nvPr/>
            </p:nvSpPr>
            <p:spPr>
              <a:xfrm>
                <a:off x="5517725" y="3622668"/>
                <a:ext cx="1416300" cy="397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lnSpc>
                    <a:spcPct val="13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chemeClr val="dk1"/>
                    </a:solidFill>
                    <a:latin typeface="Quicksand Medium"/>
                    <a:ea typeface="Quicksand Medium"/>
                    <a:cs typeface="Quicksand Medium"/>
                    <a:sym typeface="Quicksand Medium"/>
                  </a:rPr>
                  <a:t>Harry Potter and the Forbidden Journey</a:t>
                </a:r>
                <a:endParaRPr sz="1100">
                  <a:solidFill>
                    <a:schemeClr val="dk1"/>
                  </a:solidFill>
                  <a:latin typeface="Quicksand Medium"/>
                  <a:ea typeface="Quicksand Medium"/>
                  <a:cs typeface="Quicksand Medium"/>
                  <a:sym typeface="Quicksand Medium"/>
                </a:endParaRPr>
              </a:p>
            </p:txBody>
          </p:sp>
          <p:sp>
            <p:nvSpPr>
              <p:cNvPr id="138" name="Google Shape;138;p13"/>
              <p:cNvSpPr txBox="1"/>
              <p:nvPr/>
            </p:nvSpPr>
            <p:spPr>
              <a:xfrm>
                <a:off x="5517725" y="4318018"/>
                <a:ext cx="1416300" cy="397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lnSpc>
                    <a:spcPct val="135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uk" sz="1100">
                    <a:solidFill>
                      <a:schemeClr val="dk1"/>
                    </a:solidFill>
                    <a:latin typeface="Quicksand Medium"/>
                    <a:ea typeface="Quicksand Medium"/>
                    <a:cs typeface="Quicksand Medium"/>
                    <a:sym typeface="Quicksand Medium"/>
                  </a:rPr>
                  <a:t>Revenge of the</a:t>
                </a:r>
                <a:endParaRPr sz="1100">
                  <a:solidFill>
                    <a:schemeClr val="dk1"/>
                  </a:solidFill>
                  <a:latin typeface="Quicksand Medium"/>
                  <a:ea typeface="Quicksand Medium"/>
                  <a:cs typeface="Quicksand Medium"/>
                  <a:sym typeface="Quicksand Medium"/>
                </a:endParaRPr>
              </a:p>
              <a:p>
                <a:pPr indent="0" lvl="0" marL="0" rtl="0" algn="ctr">
                  <a:lnSpc>
                    <a:spcPct val="13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chemeClr val="dk1"/>
                    </a:solidFill>
                    <a:latin typeface="Quicksand Medium"/>
                    <a:ea typeface="Quicksand Medium"/>
                    <a:cs typeface="Quicksand Medium"/>
                    <a:sym typeface="Quicksand Medium"/>
                  </a:rPr>
                  <a:t>Mummy – The Ride</a:t>
                </a:r>
                <a:endParaRPr sz="1100">
                  <a:solidFill>
                    <a:schemeClr val="dk1"/>
                  </a:solidFill>
                  <a:latin typeface="Quicksand Medium"/>
                  <a:ea typeface="Quicksand Medium"/>
                  <a:cs typeface="Quicksand Medium"/>
                  <a:sym typeface="Quicksand Medium"/>
                </a:endParaRPr>
              </a:p>
            </p:txBody>
          </p:sp>
          <p:sp>
            <p:nvSpPr>
              <p:cNvPr id="139" name="Google Shape;139;p13"/>
              <p:cNvSpPr txBox="1"/>
              <p:nvPr/>
            </p:nvSpPr>
            <p:spPr>
              <a:xfrm>
                <a:off x="5517725" y="5011110"/>
                <a:ext cx="1416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lnSpc>
                    <a:spcPct val="13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chemeClr val="dk1"/>
                    </a:solidFill>
                    <a:latin typeface="Quicksand Medium"/>
                    <a:ea typeface="Quicksand Medium"/>
                    <a:cs typeface="Quicksand Medium"/>
                    <a:sym typeface="Quicksand Medium"/>
                  </a:rPr>
                  <a:t>The Simpsons Ride</a:t>
                </a:r>
                <a:endParaRPr sz="1100">
                  <a:solidFill>
                    <a:schemeClr val="dk1"/>
                  </a:solidFill>
                  <a:latin typeface="Quicksand Medium"/>
                  <a:ea typeface="Quicksand Medium"/>
                  <a:cs typeface="Quicksand Medium"/>
                  <a:sym typeface="Quicksand Medium"/>
                </a:endParaRPr>
              </a:p>
            </p:txBody>
          </p:sp>
        </p:grpSp>
        <p:grpSp>
          <p:nvGrpSpPr>
            <p:cNvPr id="140" name="Google Shape;140;p13"/>
            <p:cNvGrpSpPr/>
            <p:nvPr/>
          </p:nvGrpSpPr>
          <p:grpSpPr>
            <a:xfrm>
              <a:off x="5429375" y="5373900"/>
              <a:ext cx="1593000" cy="2372400"/>
              <a:chOff x="5429375" y="5373900"/>
              <a:chExt cx="1593000" cy="2372400"/>
            </a:xfrm>
          </p:grpSpPr>
          <p:sp>
            <p:nvSpPr>
              <p:cNvPr id="141" name="Google Shape;141;p13"/>
              <p:cNvSpPr/>
              <p:nvPr/>
            </p:nvSpPr>
            <p:spPr>
              <a:xfrm>
                <a:off x="5429375" y="5373900"/>
                <a:ext cx="1593000" cy="2372400"/>
              </a:xfrm>
              <a:prstGeom prst="rect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grpSp>
            <p:nvGrpSpPr>
              <p:cNvPr id="142" name="Google Shape;142;p13"/>
              <p:cNvGrpSpPr/>
              <p:nvPr/>
            </p:nvGrpSpPr>
            <p:grpSpPr>
              <a:xfrm>
                <a:off x="5517725" y="5507460"/>
                <a:ext cx="1416300" cy="2105279"/>
                <a:chOff x="5517725" y="5525942"/>
                <a:chExt cx="1416300" cy="2105279"/>
              </a:xfrm>
            </p:grpSpPr>
            <p:sp>
              <p:nvSpPr>
                <p:cNvPr id="143" name="Google Shape;143;p13"/>
                <p:cNvSpPr txBox="1"/>
                <p:nvPr/>
              </p:nvSpPr>
              <p:spPr>
                <a:xfrm>
                  <a:off x="5517725" y="5525942"/>
                  <a:ext cx="1416300" cy="4311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100"/>
                    <a:buFont typeface="Arial"/>
                    <a:buNone/>
                  </a:pPr>
                  <a:r>
                    <a:rPr b="1" lang="uk">
                      <a:solidFill>
                        <a:schemeClr val="dk1"/>
                      </a:solidFill>
                      <a:latin typeface="Quicksand"/>
                      <a:ea typeface="Quicksand"/>
                      <a:cs typeface="Quicksand"/>
                      <a:sym typeface="Quicksand"/>
                    </a:rPr>
                    <a:t>Dining </a:t>
                  </a:r>
                  <a:endParaRPr b="1">
                    <a:solidFill>
                      <a:schemeClr val="dk1"/>
                    </a:solidFill>
                    <a:latin typeface="Quicksand"/>
                    <a:ea typeface="Quicksand"/>
                    <a:cs typeface="Quicksand"/>
                    <a:sym typeface="Quicksand"/>
                  </a:endParaRPr>
                </a:p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uk">
                      <a:solidFill>
                        <a:schemeClr val="dk1"/>
                      </a:solidFill>
                      <a:latin typeface="Quicksand"/>
                      <a:ea typeface="Quicksand"/>
                      <a:cs typeface="Quicksand"/>
                      <a:sym typeface="Quicksand"/>
                    </a:rPr>
                    <a:t>Reservations:</a:t>
                  </a:r>
                  <a:endParaRPr b="1">
                    <a:solidFill>
                      <a:schemeClr val="dk1"/>
                    </a:solidFill>
                    <a:latin typeface="Quicksand"/>
                    <a:ea typeface="Quicksand"/>
                    <a:cs typeface="Quicksand"/>
                    <a:sym typeface="Quicksand"/>
                  </a:endParaRPr>
                </a:p>
              </p:txBody>
            </p:sp>
            <p:grpSp>
              <p:nvGrpSpPr>
                <p:cNvPr id="144" name="Google Shape;144;p13"/>
                <p:cNvGrpSpPr/>
                <p:nvPr/>
              </p:nvGrpSpPr>
              <p:grpSpPr>
                <a:xfrm>
                  <a:off x="5517725" y="6088801"/>
                  <a:ext cx="1416300" cy="628600"/>
                  <a:chOff x="5517725" y="6088801"/>
                  <a:chExt cx="1416300" cy="628600"/>
                </a:xfrm>
              </p:grpSpPr>
              <p:sp>
                <p:nvSpPr>
                  <p:cNvPr id="145" name="Google Shape;145;p13"/>
                  <p:cNvSpPr txBox="1"/>
                  <p:nvPr/>
                </p:nvSpPr>
                <p:spPr>
                  <a:xfrm>
                    <a:off x="5517725" y="6088801"/>
                    <a:ext cx="1416300" cy="1692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ctr">
                      <a:lnSpc>
                        <a:spcPct val="135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uk" sz="1100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rPr>
                      <a:t>Time:</a:t>
                    </a:r>
                    <a:r>
                      <a:rPr lang="uk" sz="1100">
                        <a:solidFill>
                          <a:schemeClr val="dk1"/>
                        </a:solidFill>
                        <a:latin typeface="Quicksand Medium"/>
                        <a:ea typeface="Quicksand Medium"/>
                        <a:cs typeface="Quicksand Medium"/>
                        <a:sym typeface="Quicksand Medium"/>
                      </a:rPr>
                      <a:t> 1:00 pm</a:t>
                    </a:r>
                    <a:endParaRPr sz="1100">
                      <a:solidFill>
                        <a:schemeClr val="dk1"/>
                      </a:solidFill>
                      <a:latin typeface="Quicksand Medium"/>
                      <a:ea typeface="Quicksand Medium"/>
                      <a:cs typeface="Quicksand Medium"/>
                      <a:sym typeface="Quicksand Medium"/>
                    </a:endParaRPr>
                  </a:p>
                </p:txBody>
              </p:sp>
              <p:sp>
                <p:nvSpPr>
                  <p:cNvPr id="146" name="Google Shape;146;p13"/>
                  <p:cNvSpPr txBox="1"/>
                  <p:nvPr/>
                </p:nvSpPr>
                <p:spPr>
                  <a:xfrm>
                    <a:off x="5517725" y="6319601"/>
                    <a:ext cx="1416300" cy="3978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ctr">
                      <a:lnSpc>
                        <a:spcPct val="135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uk" sz="1100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rPr>
                      <a:t>Name: </a:t>
                    </a:r>
                    <a:r>
                      <a:rPr lang="uk" sz="1100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rPr>
                      <a:t>The Three Broomsticks</a:t>
                    </a:r>
                    <a:endParaRPr sz="1100">
                      <a:solidFill>
                        <a:schemeClr val="dk1"/>
                      </a:solidFill>
                      <a:latin typeface="Quicksand"/>
                      <a:ea typeface="Quicksand"/>
                      <a:cs typeface="Quicksand"/>
                      <a:sym typeface="Quicksand"/>
                    </a:endParaRPr>
                  </a:p>
                </p:txBody>
              </p:sp>
            </p:grpSp>
            <p:grpSp>
              <p:nvGrpSpPr>
                <p:cNvPr id="147" name="Google Shape;147;p13"/>
                <p:cNvGrpSpPr/>
                <p:nvPr/>
              </p:nvGrpSpPr>
              <p:grpSpPr>
                <a:xfrm>
                  <a:off x="5517725" y="7002621"/>
                  <a:ext cx="1416300" cy="628600"/>
                  <a:chOff x="5517725" y="7002621"/>
                  <a:chExt cx="1416300" cy="628600"/>
                </a:xfrm>
              </p:grpSpPr>
              <p:sp>
                <p:nvSpPr>
                  <p:cNvPr id="148" name="Google Shape;148;p13"/>
                  <p:cNvSpPr txBox="1"/>
                  <p:nvPr/>
                </p:nvSpPr>
                <p:spPr>
                  <a:xfrm>
                    <a:off x="5517725" y="7002621"/>
                    <a:ext cx="1416300" cy="1692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ctr">
                      <a:lnSpc>
                        <a:spcPct val="135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uk" sz="1100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rPr>
                      <a:t>Time:</a:t>
                    </a:r>
                    <a:r>
                      <a:rPr lang="uk" sz="1100">
                        <a:solidFill>
                          <a:schemeClr val="dk1"/>
                        </a:solidFill>
                        <a:latin typeface="Quicksand Medium"/>
                        <a:ea typeface="Quicksand Medium"/>
                        <a:cs typeface="Quicksand Medium"/>
                        <a:sym typeface="Quicksand Medium"/>
                      </a:rPr>
                      <a:t> </a:t>
                    </a:r>
                    <a:r>
                      <a:rPr lang="uk" sz="1100">
                        <a:solidFill>
                          <a:schemeClr val="dk1"/>
                        </a:solidFill>
                        <a:latin typeface="Quicksand Medium"/>
                        <a:ea typeface="Quicksand Medium"/>
                        <a:cs typeface="Quicksand Medium"/>
                        <a:sym typeface="Quicksand Medium"/>
                      </a:rPr>
                      <a:t>6:00 pm</a:t>
                    </a:r>
                    <a:endParaRPr sz="1100">
                      <a:solidFill>
                        <a:schemeClr val="dk1"/>
                      </a:solidFill>
                      <a:latin typeface="Quicksand Medium"/>
                      <a:ea typeface="Quicksand Medium"/>
                      <a:cs typeface="Quicksand Medium"/>
                      <a:sym typeface="Quicksand Medium"/>
                    </a:endParaRPr>
                  </a:p>
                </p:txBody>
              </p:sp>
              <p:sp>
                <p:nvSpPr>
                  <p:cNvPr id="149" name="Google Shape;149;p13"/>
                  <p:cNvSpPr txBox="1"/>
                  <p:nvPr/>
                </p:nvSpPr>
                <p:spPr>
                  <a:xfrm>
                    <a:off x="5517725" y="7233421"/>
                    <a:ext cx="1416300" cy="3978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ctr">
                      <a:lnSpc>
                        <a:spcPct val="135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uk" sz="1100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rPr>
                      <a:t>Name: </a:t>
                    </a:r>
                    <a:r>
                      <a:rPr lang="uk" sz="1100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rPr>
                      <a:t>Universal CityWalk</a:t>
                    </a:r>
                    <a:endParaRPr sz="1100">
                      <a:solidFill>
                        <a:schemeClr val="dk1"/>
                      </a:solidFill>
                      <a:latin typeface="Quicksand"/>
                      <a:ea typeface="Quicksand"/>
                      <a:cs typeface="Quicksand"/>
                      <a:sym typeface="Quicksand"/>
                    </a:endParaRPr>
                  </a:p>
                </p:txBody>
              </p:sp>
            </p:grpSp>
          </p:grpSp>
        </p:grpSp>
        <p:grpSp>
          <p:nvGrpSpPr>
            <p:cNvPr id="150" name="Google Shape;150;p13"/>
            <p:cNvGrpSpPr/>
            <p:nvPr/>
          </p:nvGrpSpPr>
          <p:grpSpPr>
            <a:xfrm>
              <a:off x="5517725" y="7876623"/>
              <a:ext cx="1416300" cy="1939071"/>
              <a:chOff x="5517725" y="3231517"/>
              <a:chExt cx="1416300" cy="1939071"/>
            </a:xfrm>
          </p:grpSpPr>
          <p:sp>
            <p:nvSpPr>
              <p:cNvPr id="151" name="Google Shape;151;p13"/>
              <p:cNvSpPr txBox="1"/>
              <p:nvPr/>
            </p:nvSpPr>
            <p:spPr>
              <a:xfrm>
                <a:off x="5517725" y="3231517"/>
                <a:ext cx="14163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>
                    <a:solidFill>
                      <a:schemeClr val="dk1"/>
                    </a:solidFill>
                    <a:latin typeface="Quicksand"/>
                    <a:ea typeface="Quicksand"/>
                    <a:cs typeface="Quicksand"/>
                    <a:sym typeface="Quicksand"/>
                  </a:rPr>
                  <a:t>Notes:</a:t>
                </a:r>
                <a:endParaRPr b="1">
                  <a:solidFill>
                    <a:schemeClr val="dk1"/>
                  </a:solidFill>
                  <a:latin typeface="Quicksand"/>
                  <a:ea typeface="Quicksand"/>
                  <a:cs typeface="Quicksand"/>
                  <a:sym typeface="Quicksand"/>
                </a:endParaRPr>
              </a:p>
            </p:txBody>
          </p:sp>
          <p:sp>
            <p:nvSpPr>
              <p:cNvPr id="152" name="Google Shape;152;p13"/>
              <p:cNvSpPr txBox="1"/>
              <p:nvPr/>
            </p:nvSpPr>
            <p:spPr>
              <a:xfrm>
                <a:off x="5517725" y="3622668"/>
                <a:ext cx="1416300" cy="626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lnSpc>
                    <a:spcPct val="13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chemeClr val="dk1"/>
                    </a:solidFill>
                    <a:latin typeface="Quicksand Medium"/>
                    <a:ea typeface="Quicksand Medium"/>
                    <a:cs typeface="Quicksand Medium"/>
                    <a:sym typeface="Quicksand Medium"/>
                  </a:rPr>
                  <a:t>Don’t forget to bring sunscreen and a water bottle.</a:t>
                </a:r>
                <a:endParaRPr sz="1100">
                  <a:solidFill>
                    <a:schemeClr val="dk1"/>
                  </a:solidFill>
                  <a:latin typeface="Quicksand Medium"/>
                  <a:ea typeface="Quicksand Medium"/>
                  <a:cs typeface="Quicksand Medium"/>
                  <a:sym typeface="Quicksand Medium"/>
                </a:endParaRPr>
              </a:p>
            </p:txBody>
          </p:sp>
          <p:sp>
            <p:nvSpPr>
              <p:cNvPr id="153" name="Google Shape;153;p13"/>
              <p:cNvSpPr txBox="1"/>
              <p:nvPr/>
            </p:nvSpPr>
            <p:spPr>
              <a:xfrm>
                <a:off x="5586875" y="4544188"/>
                <a:ext cx="1278000" cy="626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lnSpc>
                    <a:spcPct val="13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chemeClr val="dk1"/>
                    </a:solidFill>
                    <a:latin typeface="Quicksand Medium"/>
                    <a:ea typeface="Quicksand Medium"/>
                    <a:cs typeface="Quicksand Medium"/>
                    <a:sym typeface="Quicksand Medium"/>
                  </a:rPr>
                  <a:t>Check for showtimes of special events.</a:t>
                </a:r>
                <a:endParaRPr sz="1100">
                  <a:solidFill>
                    <a:schemeClr val="dk1"/>
                  </a:solidFill>
                  <a:latin typeface="Quicksand Medium"/>
                  <a:ea typeface="Quicksand Medium"/>
                  <a:cs typeface="Quicksand Medium"/>
                  <a:sym typeface="Quicksand Medium"/>
                </a:endParaRPr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