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Gaegu Light"/>
      <p:regular r:id="rId7"/>
      <p:bold r:id="rId8"/>
    </p:embeddedFont>
    <p:embeddedFont>
      <p:font typeface="Amatic SC"/>
      <p:regular r:id="rId9"/>
      <p:bold r:id="rId10"/>
    </p:embeddedFont>
    <p:embeddedFont>
      <p:font typeface="Gaegu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18">
          <p15:clr>
            <a:srgbClr val="747775"/>
          </p15:clr>
        </p15:guide>
        <p15:guide id="2" pos="444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8"/>
        <p:guide pos="444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Gaegu-regular.fntdata"/><Relationship Id="rId10" Type="http://schemas.openxmlformats.org/officeDocument/2006/relationships/font" Target="fonts/AmaticSC-bold.fntdata"/><Relationship Id="rId12" Type="http://schemas.openxmlformats.org/officeDocument/2006/relationships/font" Target="fonts/Gaegu-bold.fntdata"/><Relationship Id="rId9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aeguLight-regular.fntdata"/><Relationship Id="rId8" Type="http://schemas.openxmlformats.org/officeDocument/2006/relationships/font" Target="fonts/Gaegu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931" y="6422584"/>
            <a:ext cx="2485850" cy="38985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537925" y="221617"/>
            <a:ext cx="6556200" cy="1028958"/>
            <a:chOff x="537925" y="221617"/>
            <a:chExt cx="6556200" cy="1028958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1450000" y="221617"/>
              <a:ext cx="4720800" cy="93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49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ULTIMATE PACKING LIST</a:t>
              </a:r>
              <a:endParaRPr b="1" sz="49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cxnSp>
          <p:nvCxnSpPr>
            <p:cNvPr id="57" name="Google Shape;57;p13"/>
            <p:cNvCxnSpPr/>
            <p:nvPr/>
          </p:nvCxnSpPr>
          <p:spPr>
            <a:xfrm>
              <a:off x="537925" y="1250575"/>
              <a:ext cx="65562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8" name="Google Shape;58;p13"/>
          <p:cNvGrpSpPr/>
          <p:nvPr/>
        </p:nvGrpSpPr>
        <p:grpSpPr>
          <a:xfrm>
            <a:off x="524024" y="1527400"/>
            <a:ext cx="1946700" cy="5547050"/>
            <a:chOff x="493624" y="1528275"/>
            <a:chExt cx="1946700" cy="554705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493624" y="1528275"/>
              <a:ext cx="1946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6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CLOTHING:</a:t>
              </a:r>
              <a:endParaRPr b="1" sz="2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grpSp>
          <p:nvGrpSpPr>
            <p:cNvPr id="60" name="Google Shape;60;p13"/>
            <p:cNvGrpSpPr/>
            <p:nvPr/>
          </p:nvGrpSpPr>
          <p:grpSpPr>
            <a:xfrm>
              <a:off x="514829" y="1957700"/>
              <a:ext cx="1925422" cy="1157100"/>
              <a:chOff x="514829" y="1957700"/>
              <a:chExt cx="1925422" cy="1157100"/>
            </a:xfrm>
          </p:grpSpPr>
          <p:grpSp>
            <p:nvGrpSpPr>
              <p:cNvPr id="61" name="Google Shape;61;p13"/>
              <p:cNvGrpSpPr/>
              <p:nvPr/>
            </p:nvGrpSpPr>
            <p:grpSpPr>
              <a:xfrm>
                <a:off x="514829" y="1957700"/>
                <a:ext cx="1925422" cy="246300"/>
                <a:chOff x="514829" y="1957700"/>
                <a:chExt cx="1925422" cy="246300"/>
              </a:xfrm>
            </p:grpSpPr>
            <p:sp>
              <p:nvSpPr>
                <p:cNvPr id="62" name="Google Shape;62;p13"/>
                <p:cNvSpPr txBox="1"/>
                <p:nvPr/>
              </p:nvSpPr>
              <p:spPr>
                <a:xfrm>
                  <a:off x="720051" y="1957700"/>
                  <a:ext cx="17202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TOPS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63" name="Google Shape;63;p13"/>
                <p:cNvSpPr/>
                <p:nvPr/>
              </p:nvSpPr>
              <p:spPr>
                <a:xfrm>
                  <a:off x="514829" y="2048225"/>
                  <a:ext cx="103200" cy="103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4" name="Google Shape;64;p13"/>
              <p:cNvGrpSpPr/>
              <p:nvPr/>
            </p:nvGrpSpPr>
            <p:grpSpPr>
              <a:xfrm>
                <a:off x="820799" y="2261475"/>
                <a:ext cx="1619451" cy="246300"/>
                <a:chOff x="531549" y="1945350"/>
                <a:chExt cx="1619451" cy="246300"/>
              </a:xfrm>
            </p:grpSpPr>
            <p:sp>
              <p:nvSpPr>
                <p:cNvPr id="65" name="Google Shape;65;p13"/>
                <p:cNvSpPr txBox="1"/>
                <p:nvPr/>
              </p:nvSpPr>
              <p:spPr>
                <a:xfrm>
                  <a:off x="685501" y="1945350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T-</a:t>
                  </a: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SHIRTS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66" name="Google Shape;66;p13"/>
                <p:cNvSpPr/>
                <p:nvPr/>
              </p:nvSpPr>
              <p:spPr>
                <a:xfrm>
                  <a:off x="531549" y="2055225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7" name="Google Shape;67;p13"/>
              <p:cNvGrpSpPr/>
              <p:nvPr/>
            </p:nvGrpSpPr>
            <p:grpSpPr>
              <a:xfrm>
                <a:off x="820799" y="2565000"/>
                <a:ext cx="1619451" cy="246300"/>
                <a:chOff x="531549" y="1945365"/>
                <a:chExt cx="1619451" cy="246300"/>
              </a:xfrm>
            </p:grpSpPr>
            <p:sp>
              <p:nvSpPr>
                <p:cNvPr id="68" name="Google Shape;68;p13"/>
                <p:cNvSpPr txBox="1"/>
                <p:nvPr/>
              </p:nvSpPr>
              <p:spPr>
                <a:xfrm>
                  <a:off x="685501" y="1945365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SHIRTS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>
                  <a:off x="531549" y="2055225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0" name="Google Shape;70;p13"/>
              <p:cNvGrpSpPr/>
              <p:nvPr/>
            </p:nvGrpSpPr>
            <p:grpSpPr>
              <a:xfrm>
                <a:off x="820799" y="2868500"/>
                <a:ext cx="1619451" cy="246300"/>
                <a:chOff x="531549" y="1945355"/>
                <a:chExt cx="1619451" cy="246300"/>
              </a:xfrm>
            </p:grpSpPr>
            <p:sp>
              <p:nvSpPr>
                <p:cNvPr id="71" name="Google Shape;71;p13"/>
                <p:cNvSpPr txBox="1"/>
                <p:nvPr/>
              </p:nvSpPr>
              <p:spPr>
                <a:xfrm>
                  <a:off x="685501" y="1945355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BLOUSES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72" name="Google Shape;72;p13"/>
                <p:cNvSpPr/>
                <p:nvPr/>
              </p:nvSpPr>
              <p:spPr>
                <a:xfrm>
                  <a:off x="531549" y="2055225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73" name="Google Shape;73;p13"/>
            <p:cNvGrpSpPr/>
            <p:nvPr/>
          </p:nvGrpSpPr>
          <p:grpSpPr>
            <a:xfrm>
              <a:off x="514829" y="3175653"/>
              <a:ext cx="1925422" cy="1157097"/>
              <a:chOff x="514829" y="1957700"/>
              <a:chExt cx="1925422" cy="1157097"/>
            </a:xfrm>
          </p:grpSpPr>
          <p:grpSp>
            <p:nvGrpSpPr>
              <p:cNvPr id="74" name="Google Shape;74;p13"/>
              <p:cNvGrpSpPr/>
              <p:nvPr/>
            </p:nvGrpSpPr>
            <p:grpSpPr>
              <a:xfrm>
                <a:off x="514829" y="1957700"/>
                <a:ext cx="1925422" cy="246300"/>
                <a:chOff x="514829" y="1957700"/>
                <a:chExt cx="1925422" cy="246300"/>
              </a:xfrm>
            </p:grpSpPr>
            <p:sp>
              <p:nvSpPr>
                <p:cNvPr id="75" name="Google Shape;75;p13"/>
                <p:cNvSpPr txBox="1"/>
                <p:nvPr/>
              </p:nvSpPr>
              <p:spPr>
                <a:xfrm>
                  <a:off x="720051" y="1957700"/>
                  <a:ext cx="17202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BOTTOMS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76" name="Google Shape;76;p13"/>
                <p:cNvSpPr/>
                <p:nvPr/>
              </p:nvSpPr>
              <p:spPr>
                <a:xfrm>
                  <a:off x="514829" y="2048225"/>
                  <a:ext cx="103200" cy="103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7" name="Google Shape;77;p13"/>
              <p:cNvGrpSpPr/>
              <p:nvPr/>
            </p:nvGrpSpPr>
            <p:grpSpPr>
              <a:xfrm>
                <a:off x="820799" y="2261497"/>
                <a:ext cx="1619451" cy="246300"/>
                <a:chOff x="531549" y="1945372"/>
                <a:chExt cx="1619451" cy="246300"/>
              </a:xfrm>
            </p:grpSpPr>
            <p:sp>
              <p:nvSpPr>
                <p:cNvPr id="78" name="Google Shape;78;p13"/>
                <p:cNvSpPr txBox="1"/>
                <p:nvPr/>
              </p:nvSpPr>
              <p:spPr>
                <a:xfrm>
                  <a:off x="685501" y="1945372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PANTS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79" name="Google Shape;79;p13"/>
                <p:cNvSpPr/>
                <p:nvPr/>
              </p:nvSpPr>
              <p:spPr>
                <a:xfrm>
                  <a:off x="531549" y="2055225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0" name="Google Shape;80;p13"/>
              <p:cNvGrpSpPr/>
              <p:nvPr/>
            </p:nvGrpSpPr>
            <p:grpSpPr>
              <a:xfrm>
                <a:off x="820799" y="2564997"/>
                <a:ext cx="1619451" cy="246300"/>
                <a:chOff x="531549" y="1945362"/>
                <a:chExt cx="1619451" cy="246300"/>
              </a:xfrm>
            </p:grpSpPr>
            <p:sp>
              <p:nvSpPr>
                <p:cNvPr id="81" name="Google Shape;81;p13"/>
                <p:cNvSpPr txBox="1"/>
                <p:nvPr/>
              </p:nvSpPr>
              <p:spPr>
                <a:xfrm>
                  <a:off x="685501" y="1945362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SHORTS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82" name="Google Shape;82;p13"/>
                <p:cNvSpPr/>
                <p:nvPr/>
              </p:nvSpPr>
              <p:spPr>
                <a:xfrm>
                  <a:off x="531549" y="2055225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83" name="Google Shape;83;p13"/>
              <p:cNvGrpSpPr/>
              <p:nvPr/>
            </p:nvGrpSpPr>
            <p:grpSpPr>
              <a:xfrm>
                <a:off x="820799" y="2868497"/>
                <a:ext cx="1619451" cy="246300"/>
                <a:chOff x="531549" y="1945352"/>
                <a:chExt cx="1619451" cy="246300"/>
              </a:xfrm>
            </p:grpSpPr>
            <p:sp>
              <p:nvSpPr>
                <p:cNvPr id="84" name="Google Shape;84;p13"/>
                <p:cNvSpPr txBox="1"/>
                <p:nvPr/>
              </p:nvSpPr>
              <p:spPr>
                <a:xfrm>
                  <a:off x="685501" y="1945352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SKIRTS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85" name="Google Shape;85;p13"/>
                <p:cNvSpPr/>
                <p:nvPr/>
              </p:nvSpPr>
              <p:spPr>
                <a:xfrm>
                  <a:off x="531549" y="2055225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86" name="Google Shape;86;p13"/>
            <p:cNvGrpSpPr/>
            <p:nvPr/>
          </p:nvGrpSpPr>
          <p:grpSpPr>
            <a:xfrm>
              <a:off x="514829" y="4399303"/>
              <a:ext cx="1925422" cy="246300"/>
              <a:chOff x="514829" y="1957700"/>
              <a:chExt cx="1925422" cy="246300"/>
            </a:xfrm>
          </p:grpSpPr>
          <p:sp>
            <p:nvSpPr>
              <p:cNvPr id="87" name="Google Shape;87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OUTERWEAR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88" name="Google Shape;88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9" name="Google Shape;89;p13"/>
            <p:cNvGrpSpPr/>
            <p:nvPr/>
          </p:nvGrpSpPr>
          <p:grpSpPr>
            <a:xfrm>
              <a:off x="514829" y="4703794"/>
              <a:ext cx="1925422" cy="246300"/>
              <a:chOff x="514829" y="1957700"/>
              <a:chExt cx="1925422" cy="246300"/>
            </a:xfrm>
          </p:grpSpPr>
          <p:sp>
            <p:nvSpPr>
              <p:cNvPr id="90" name="Google Shape;90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UNDERGARMENTS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514829" y="5008285"/>
              <a:ext cx="1925422" cy="246300"/>
              <a:chOff x="514829" y="1957700"/>
              <a:chExt cx="1925422" cy="246300"/>
            </a:xfrm>
          </p:grpSpPr>
          <p:sp>
            <p:nvSpPr>
              <p:cNvPr id="93" name="Google Shape;93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SLEEPWEAR</a:t>
                </a:r>
                <a:endParaRPr sz="16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514829" y="5312776"/>
              <a:ext cx="1925422" cy="246300"/>
              <a:chOff x="514829" y="1957700"/>
              <a:chExt cx="1925422" cy="246300"/>
            </a:xfrm>
          </p:grpSpPr>
          <p:sp>
            <p:nvSpPr>
              <p:cNvPr id="96" name="Google Shape;96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SWIMWEAR</a:t>
                </a:r>
                <a:endParaRPr sz="16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" name="Google Shape;98;p13"/>
            <p:cNvGrpSpPr/>
            <p:nvPr/>
          </p:nvGrpSpPr>
          <p:grpSpPr>
            <a:xfrm>
              <a:off x="514829" y="5617267"/>
              <a:ext cx="1925422" cy="1458058"/>
              <a:chOff x="514829" y="5617267"/>
              <a:chExt cx="1925422" cy="1458058"/>
            </a:xfrm>
          </p:grpSpPr>
          <p:grpSp>
            <p:nvGrpSpPr>
              <p:cNvPr id="99" name="Google Shape;99;p13"/>
              <p:cNvGrpSpPr/>
              <p:nvPr/>
            </p:nvGrpSpPr>
            <p:grpSpPr>
              <a:xfrm>
                <a:off x="514829" y="5617267"/>
                <a:ext cx="1925422" cy="246300"/>
                <a:chOff x="514829" y="1957700"/>
                <a:chExt cx="1925422" cy="246300"/>
              </a:xfrm>
            </p:grpSpPr>
            <p:sp>
              <p:nvSpPr>
                <p:cNvPr id="100" name="Google Shape;100;p13"/>
                <p:cNvSpPr txBox="1"/>
                <p:nvPr/>
              </p:nvSpPr>
              <p:spPr>
                <a:xfrm>
                  <a:off x="720051" y="1957700"/>
                  <a:ext cx="17202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ACCESSORIES</a:t>
                  </a:r>
                  <a:endParaRPr sz="16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endParaRPr>
                </a:p>
              </p:txBody>
            </p:sp>
            <p:sp>
              <p:nvSpPr>
                <p:cNvPr id="101" name="Google Shape;101;p13"/>
                <p:cNvSpPr/>
                <p:nvPr/>
              </p:nvSpPr>
              <p:spPr>
                <a:xfrm>
                  <a:off x="514829" y="2048225"/>
                  <a:ext cx="103200" cy="103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2" name="Google Shape;102;p13"/>
              <p:cNvGrpSpPr/>
              <p:nvPr/>
            </p:nvGrpSpPr>
            <p:grpSpPr>
              <a:xfrm>
                <a:off x="820799" y="5923050"/>
                <a:ext cx="1619451" cy="246300"/>
                <a:chOff x="531549" y="1945357"/>
                <a:chExt cx="1619451" cy="246300"/>
              </a:xfrm>
            </p:grpSpPr>
            <p:sp>
              <p:nvSpPr>
                <p:cNvPr id="103" name="Google Shape;103;p13"/>
                <p:cNvSpPr txBox="1"/>
                <p:nvPr/>
              </p:nvSpPr>
              <p:spPr>
                <a:xfrm>
                  <a:off x="685501" y="1945357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HATS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104" name="Google Shape;104;p13"/>
                <p:cNvSpPr/>
                <p:nvPr/>
              </p:nvSpPr>
              <p:spPr>
                <a:xfrm>
                  <a:off x="531549" y="2055225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5" name="Google Shape;105;p13"/>
              <p:cNvGrpSpPr/>
              <p:nvPr/>
            </p:nvGrpSpPr>
            <p:grpSpPr>
              <a:xfrm>
                <a:off x="820799" y="6226575"/>
                <a:ext cx="1619451" cy="246300"/>
                <a:chOff x="531549" y="1945372"/>
                <a:chExt cx="1619451" cy="246300"/>
              </a:xfrm>
            </p:grpSpPr>
            <p:sp>
              <p:nvSpPr>
                <p:cNvPr id="106" name="Google Shape;106;p13"/>
                <p:cNvSpPr txBox="1"/>
                <p:nvPr/>
              </p:nvSpPr>
              <p:spPr>
                <a:xfrm>
                  <a:off x="685501" y="1945372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SCARVES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107" name="Google Shape;107;p13"/>
                <p:cNvSpPr/>
                <p:nvPr/>
              </p:nvSpPr>
              <p:spPr>
                <a:xfrm>
                  <a:off x="531549" y="2055225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08" name="Google Shape;108;p13"/>
              <p:cNvGrpSpPr/>
              <p:nvPr/>
            </p:nvGrpSpPr>
            <p:grpSpPr>
              <a:xfrm>
                <a:off x="820799" y="6530100"/>
                <a:ext cx="1619451" cy="246300"/>
                <a:chOff x="531549" y="1945362"/>
                <a:chExt cx="1619451" cy="246300"/>
              </a:xfrm>
            </p:grpSpPr>
            <p:sp>
              <p:nvSpPr>
                <p:cNvPr id="109" name="Google Shape;109;p13"/>
                <p:cNvSpPr txBox="1"/>
                <p:nvPr/>
              </p:nvSpPr>
              <p:spPr>
                <a:xfrm>
                  <a:off x="685501" y="1945362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GLOVES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110" name="Google Shape;110;p13"/>
                <p:cNvSpPr/>
                <p:nvPr/>
              </p:nvSpPr>
              <p:spPr>
                <a:xfrm>
                  <a:off x="531549" y="2055225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11" name="Google Shape;111;p13"/>
              <p:cNvGrpSpPr/>
              <p:nvPr/>
            </p:nvGrpSpPr>
            <p:grpSpPr>
              <a:xfrm>
                <a:off x="820799" y="6829025"/>
                <a:ext cx="1619451" cy="246300"/>
                <a:chOff x="531549" y="1945362"/>
                <a:chExt cx="1619451" cy="246300"/>
              </a:xfrm>
            </p:grpSpPr>
            <p:sp>
              <p:nvSpPr>
                <p:cNvPr id="112" name="Google Shape;112;p13"/>
                <p:cNvSpPr txBox="1"/>
                <p:nvPr/>
              </p:nvSpPr>
              <p:spPr>
                <a:xfrm>
                  <a:off x="685501" y="1945362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BELTS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113" name="Google Shape;113;p13"/>
                <p:cNvSpPr/>
                <p:nvPr/>
              </p:nvSpPr>
              <p:spPr>
                <a:xfrm>
                  <a:off x="531549" y="2055225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114" name="Google Shape;114;p13"/>
          <p:cNvGrpSpPr/>
          <p:nvPr/>
        </p:nvGrpSpPr>
        <p:grpSpPr>
          <a:xfrm>
            <a:off x="524024" y="7507407"/>
            <a:ext cx="1946700" cy="2495771"/>
            <a:chOff x="493624" y="7508282"/>
            <a:chExt cx="1946700" cy="2495771"/>
          </a:xfrm>
        </p:grpSpPr>
        <p:sp>
          <p:nvSpPr>
            <p:cNvPr id="115" name="Google Shape;115;p13"/>
            <p:cNvSpPr txBox="1"/>
            <p:nvPr/>
          </p:nvSpPr>
          <p:spPr>
            <a:xfrm>
              <a:off x="493624" y="7508282"/>
              <a:ext cx="1946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6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MEDICATIONS:</a:t>
              </a:r>
              <a:endParaRPr b="1" sz="2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grpSp>
          <p:nvGrpSpPr>
            <p:cNvPr id="116" name="Google Shape;116;p13"/>
            <p:cNvGrpSpPr/>
            <p:nvPr/>
          </p:nvGrpSpPr>
          <p:grpSpPr>
            <a:xfrm>
              <a:off x="514829" y="7937707"/>
              <a:ext cx="1925422" cy="853600"/>
              <a:chOff x="514829" y="1957700"/>
              <a:chExt cx="1925422" cy="853600"/>
            </a:xfrm>
          </p:grpSpPr>
          <p:grpSp>
            <p:nvGrpSpPr>
              <p:cNvPr id="117" name="Google Shape;117;p13"/>
              <p:cNvGrpSpPr/>
              <p:nvPr/>
            </p:nvGrpSpPr>
            <p:grpSpPr>
              <a:xfrm>
                <a:off x="514829" y="1957700"/>
                <a:ext cx="1925422" cy="246300"/>
                <a:chOff x="514829" y="1957700"/>
                <a:chExt cx="1925422" cy="246300"/>
              </a:xfrm>
            </p:grpSpPr>
            <p:sp>
              <p:nvSpPr>
                <p:cNvPr id="118" name="Google Shape;118;p13"/>
                <p:cNvSpPr txBox="1"/>
                <p:nvPr/>
              </p:nvSpPr>
              <p:spPr>
                <a:xfrm>
                  <a:off x="720051" y="1957700"/>
                  <a:ext cx="17202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"/>
                      <a:ea typeface="Gaegu"/>
                      <a:cs typeface="Gaegu"/>
                      <a:sym typeface="Gaegu"/>
                    </a:rPr>
                    <a:t>MEDICATIONS</a:t>
                  </a:r>
                  <a:endParaRPr sz="1600">
                    <a:solidFill>
                      <a:schemeClr val="dk1"/>
                    </a:solidFill>
                    <a:latin typeface="Gaegu"/>
                    <a:ea typeface="Gaegu"/>
                    <a:cs typeface="Gaegu"/>
                    <a:sym typeface="Gaegu"/>
                  </a:endParaRPr>
                </a:p>
              </p:txBody>
            </p:sp>
            <p:sp>
              <p:nvSpPr>
                <p:cNvPr id="119" name="Google Shape;119;p13"/>
                <p:cNvSpPr/>
                <p:nvPr/>
              </p:nvSpPr>
              <p:spPr>
                <a:xfrm>
                  <a:off x="514829" y="2048225"/>
                  <a:ext cx="103200" cy="103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0" name="Google Shape;120;p13"/>
              <p:cNvGrpSpPr/>
              <p:nvPr/>
            </p:nvGrpSpPr>
            <p:grpSpPr>
              <a:xfrm>
                <a:off x="820799" y="2261475"/>
                <a:ext cx="1619451" cy="246300"/>
                <a:chOff x="531549" y="1945350"/>
                <a:chExt cx="1619451" cy="246300"/>
              </a:xfrm>
            </p:grpSpPr>
            <p:sp>
              <p:nvSpPr>
                <p:cNvPr id="121" name="Google Shape;121;p13"/>
                <p:cNvSpPr txBox="1"/>
                <p:nvPr/>
              </p:nvSpPr>
              <p:spPr>
                <a:xfrm>
                  <a:off x="685501" y="1945350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PAIN RELIEVER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122" name="Google Shape;122;p13"/>
                <p:cNvSpPr/>
                <p:nvPr/>
              </p:nvSpPr>
              <p:spPr>
                <a:xfrm>
                  <a:off x="531549" y="2055225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23" name="Google Shape;123;p13"/>
              <p:cNvGrpSpPr/>
              <p:nvPr/>
            </p:nvGrpSpPr>
            <p:grpSpPr>
              <a:xfrm>
                <a:off x="820799" y="2565000"/>
                <a:ext cx="1619451" cy="246300"/>
                <a:chOff x="531549" y="1945365"/>
                <a:chExt cx="1619451" cy="246300"/>
              </a:xfrm>
            </p:grpSpPr>
            <p:sp>
              <p:nvSpPr>
                <p:cNvPr id="124" name="Google Shape;124;p13"/>
                <p:cNvSpPr txBox="1"/>
                <p:nvPr/>
              </p:nvSpPr>
              <p:spPr>
                <a:xfrm>
                  <a:off x="685501" y="1945365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ALLERGY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125" name="Google Shape;125;p13"/>
                <p:cNvSpPr/>
                <p:nvPr/>
              </p:nvSpPr>
              <p:spPr>
                <a:xfrm>
                  <a:off x="531549" y="2055225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126" name="Google Shape;126;p13"/>
            <p:cNvGrpSpPr/>
            <p:nvPr/>
          </p:nvGrpSpPr>
          <p:grpSpPr>
            <a:xfrm>
              <a:off x="514829" y="8846956"/>
              <a:ext cx="1925422" cy="1157097"/>
              <a:chOff x="514829" y="1648996"/>
              <a:chExt cx="1925422" cy="1157097"/>
            </a:xfrm>
          </p:grpSpPr>
          <p:grpSp>
            <p:nvGrpSpPr>
              <p:cNvPr id="127" name="Google Shape;127;p13"/>
              <p:cNvGrpSpPr/>
              <p:nvPr/>
            </p:nvGrpSpPr>
            <p:grpSpPr>
              <a:xfrm>
                <a:off x="514829" y="1648996"/>
                <a:ext cx="1925422" cy="246300"/>
                <a:chOff x="514829" y="1648996"/>
                <a:chExt cx="1925422" cy="246300"/>
              </a:xfrm>
            </p:grpSpPr>
            <p:sp>
              <p:nvSpPr>
                <p:cNvPr id="128" name="Google Shape;128;p13"/>
                <p:cNvSpPr txBox="1"/>
                <p:nvPr/>
              </p:nvSpPr>
              <p:spPr>
                <a:xfrm>
                  <a:off x="720051" y="1648996"/>
                  <a:ext cx="17202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FIRST AID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129" name="Google Shape;129;p13"/>
                <p:cNvSpPr/>
                <p:nvPr/>
              </p:nvSpPr>
              <p:spPr>
                <a:xfrm>
                  <a:off x="514829" y="1739521"/>
                  <a:ext cx="103200" cy="103200"/>
                </a:xfrm>
                <a:prstGeom prst="ellipse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0" name="Google Shape;130;p13"/>
              <p:cNvGrpSpPr/>
              <p:nvPr/>
            </p:nvGrpSpPr>
            <p:grpSpPr>
              <a:xfrm>
                <a:off x="820799" y="1952793"/>
                <a:ext cx="1619451" cy="246300"/>
                <a:chOff x="531549" y="1636668"/>
                <a:chExt cx="1619451" cy="246300"/>
              </a:xfrm>
            </p:grpSpPr>
            <p:sp>
              <p:nvSpPr>
                <p:cNvPr id="131" name="Google Shape;131;p13"/>
                <p:cNvSpPr txBox="1"/>
                <p:nvPr/>
              </p:nvSpPr>
              <p:spPr>
                <a:xfrm>
                  <a:off x="685501" y="1636668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BANDAGES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132" name="Google Shape;132;p13"/>
                <p:cNvSpPr/>
                <p:nvPr/>
              </p:nvSpPr>
              <p:spPr>
                <a:xfrm>
                  <a:off x="531549" y="1746521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3" name="Google Shape;133;p13"/>
              <p:cNvGrpSpPr/>
              <p:nvPr/>
            </p:nvGrpSpPr>
            <p:grpSpPr>
              <a:xfrm>
                <a:off x="820799" y="2256293"/>
                <a:ext cx="1619451" cy="246300"/>
                <a:chOff x="531549" y="1636659"/>
                <a:chExt cx="1619451" cy="246300"/>
              </a:xfrm>
            </p:grpSpPr>
            <p:sp>
              <p:nvSpPr>
                <p:cNvPr id="134" name="Google Shape;134;p13"/>
                <p:cNvSpPr txBox="1"/>
                <p:nvPr/>
              </p:nvSpPr>
              <p:spPr>
                <a:xfrm>
                  <a:off x="685501" y="1636659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ANTISEPTIC 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135" name="Google Shape;135;p13"/>
                <p:cNvSpPr/>
                <p:nvPr/>
              </p:nvSpPr>
              <p:spPr>
                <a:xfrm>
                  <a:off x="531549" y="1746521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36" name="Google Shape;136;p13"/>
              <p:cNvGrpSpPr/>
              <p:nvPr/>
            </p:nvGrpSpPr>
            <p:grpSpPr>
              <a:xfrm>
                <a:off x="820799" y="2559793"/>
                <a:ext cx="1619451" cy="246300"/>
                <a:chOff x="531549" y="1636649"/>
                <a:chExt cx="1619451" cy="246300"/>
              </a:xfrm>
            </p:grpSpPr>
            <p:sp>
              <p:nvSpPr>
                <p:cNvPr id="137" name="Google Shape;137;p13"/>
                <p:cNvSpPr txBox="1"/>
                <p:nvPr/>
              </p:nvSpPr>
              <p:spPr>
                <a:xfrm>
                  <a:off x="685501" y="1636649"/>
                  <a:ext cx="1465500" cy="24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1600">
                      <a:solidFill>
                        <a:schemeClr val="dk1"/>
                      </a:solidFill>
                      <a:latin typeface="Gaegu Light"/>
                      <a:ea typeface="Gaegu Light"/>
                      <a:cs typeface="Gaegu Light"/>
                      <a:sym typeface="Gaegu Light"/>
                    </a:rPr>
                    <a:t>TWEEZERS</a:t>
                  </a:r>
                  <a:endParaRPr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endParaRPr>
                </a:p>
              </p:txBody>
            </p:sp>
            <p:sp>
              <p:nvSpPr>
                <p:cNvPr id="138" name="Google Shape;138;p13"/>
                <p:cNvSpPr/>
                <p:nvPr/>
              </p:nvSpPr>
              <p:spPr>
                <a:xfrm>
                  <a:off x="531549" y="1746521"/>
                  <a:ext cx="61200" cy="61200"/>
                </a:xfrm>
                <a:prstGeom prst="ellipse">
                  <a:avLst/>
                </a:prstGeom>
                <a:solidFill>
                  <a:srgbClr val="EDAB9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139" name="Google Shape;139;p13"/>
          <p:cNvSpPr txBox="1"/>
          <p:nvPr/>
        </p:nvSpPr>
        <p:spPr>
          <a:xfrm>
            <a:off x="2546198" y="1527400"/>
            <a:ext cx="194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TOILETRIES:</a:t>
            </a:r>
            <a:endParaRPr b="1" sz="26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140" name="Google Shape;140;p13"/>
          <p:cNvGrpSpPr/>
          <p:nvPr/>
        </p:nvGrpSpPr>
        <p:grpSpPr>
          <a:xfrm>
            <a:off x="2567403" y="1956825"/>
            <a:ext cx="1925422" cy="1157100"/>
            <a:chOff x="514829" y="1957700"/>
            <a:chExt cx="1925422" cy="1157100"/>
          </a:xfrm>
        </p:grpSpPr>
        <p:grpSp>
          <p:nvGrpSpPr>
            <p:cNvPr id="141" name="Google Shape;141;p13"/>
            <p:cNvGrpSpPr/>
            <p:nvPr/>
          </p:nvGrpSpPr>
          <p:grpSpPr>
            <a:xfrm>
              <a:off x="514829" y="1957700"/>
              <a:ext cx="1925422" cy="246300"/>
              <a:chOff x="514829" y="1957700"/>
              <a:chExt cx="1925422" cy="246300"/>
            </a:xfrm>
          </p:grpSpPr>
          <p:sp>
            <p:nvSpPr>
              <p:cNvPr id="142" name="Google Shape;142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DENTAL CARE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" name="Google Shape;144;p13"/>
            <p:cNvGrpSpPr/>
            <p:nvPr/>
          </p:nvGrpSpPr>
          <p:grpSpPr>
            <a:xfrm>
              <a:off x="820799" y="2261475"/>
              <a:ext cx="1619451" cy="246300"/>
              <a:chOff x="531549" y="1945350"/>
              <a:chExt cx="1619451" cy="246300"/>
            </a:xfrm>
          </p:grpSpPr>
          <p:sp>
            <p:nvSpPr>
              <p:cNvPr id="145" name="Google Shape;145;p13"/>
              <p:cNvSpPr txBox="1"/>
              <p:nvPr/>
            </p:nvSpPr>
            <p:spPr>
              <a:xfrm>
                <a:off x="685501" y="1945350"/>
                <a:ext cx="1465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TOOTHBRUSH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46" name="Google Shape;146;p13"/>
              <p:cNvSpPr/>
              <p:nvPr/>
            </p:nvSpPr>
            <p:spPr>
              <a:xfrm>
                <a:off x="531549" y="2055225"/>
                <a:ext cx="61200" cy="61200"/>
              </a:xfrm>
              <a:prstGeom prst="ellipse">
                <a:avLst/>
              </a:prstGeom>
              <a:solidFill>
                <a:srgbClr val="EDAB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" name="Google Shape;147;p13"/>
            <p:cNvGrpSpPr/>
            <p:nvPr/>
          </p:nvGrpSpPr>
          <p:grpSpPr>
            <a:xfrm>
              <a:off x="820799" y="2565000"/>
              <a:ext cx="1619451" cy="246300"/>
              <a:chOff x="531549" y="1945365"/>
              <a:chExt cx="1619451" cy="246300"/>
            </a:xfrm>
          </p:grpSpPr>
          <p:sp>
            <p:nvSpPr>
              <p:cNvPr id="148" name="Google Shape;148;p13"/>
              <p:cNvSpPr txBox="1"/>
              <p:nvPr/>
            </p:nvSpPr>
            <p:spPr>
              <a:xfrm>
                <a:off x="685501" y="1945365"/>
                <a:ext cx="1465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TOOTHPASTE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49" name="Google Shape;149;p13"/>
              <p:cNvSpPr/>
              <p:nvPr/>
            </p:nvSpPr>
            <p:spPr>
              <a:xfrm>
                <a:off x="531549" y="2055225"/>
                <a:ext cx="61200" cy="61200"/>
              </a:xfrm>
              <a:prstGeom prst="ellipse">
                <a:avLst/>
              </a:prstGeom>
              <a:solidFill>
                <a:srgbClr val="EDAB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" name="Google Shape;150;p13"/>
            <p:cNvGrpSpPr/>
            <p:nvPr/>
          </p:nvGrpSpPr>
          <p:grpSpPr>
            <a:xfrm>
              <a:off x="820799" y="2868500"/>
              <a:ext cx="1619451" cy="246300"/>
              <a:chOff x="531549" y="1945355"/>
              <a:chExt cx="1619451" cy="246300"/>
            </a:xfrm>
          </p:grpSpPr>
          <p:sp>
            <p:nvSpPr>
              <p:cNvPr id="151" name="Google Shape;151;p13"/>
              <p:cNvSpPr txBox="1"/>
              <p:nvPr/>
            </p:nvSpPr>
            <p:spPr>
              <a:xfrm>
                <a:off x="685501" y="1945355"/>
                <a:ext cx="1465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DENTAL FLOSS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52" name="Google Shape;152;p13"/>
              <p:cNvSpPr/>
              <p:nvPr/>
            </p:nvSpPr>
            <p:spPr>
              <a:xfrm>
                <a:off x="531549" y="2055225"/>
                <a:ext cx="61200" cy="61200"/>
              </a:xfrm>
              <a:prstGeom prst="ellipse">
                <a:avLst/>
              </a:prstGeom>
              <a:solidFill>
                <a:srgbClr val="EDAB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53" name="Google Shape;153;p13"/>
          <p:cNvGrpSpPr/>
          <p:nvPr/>
        </p:nvGrpSpPr>
        <p:grpSpPr>
          <a:xfrm>
            <a:off x="2567403" y="3174778"/>
            <a:ext cx="1925422" cy="1157097"/>
            <a:chOff x="514829" y="1957700"/>
            <a:chExt cx="1925422" cy="1157097"/>
          </a:xfrm>
        </p:grpSpPr>
        <p:grpSp>
          <p:nvGrpSpPr>
            <p:cNvPr id="154" name="Google Shape;154;p13"/>
            <p:cNvGrpSpPr/>
            <p:nvPr/>
          </p:nvGrpSpPr>
          <p:grpSpPr>
            <a:xfrm>
              <a:off x="514829" y="1957700"/>
              <a:ext cx="1925422" cy="246300"/>
              <a:chOff x="514829" y="1957700"/>
              <a:chExt cx="1925422" cy="246300"/>
            </a:xfrm>
          </p:grpSpPr>
          <p:sp>
            <p:nvSpPr>
              <p:cNvPr id="155" name="Google Shape;155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HAIR CARE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13"/>
            <p:cNvGrpSpPr/>
            <p:nvPr/>
          </p:nvGrpSpPr>
          <p:grpSpPr>
            <a:xfrm>
              <a:off x="820799" y="2261497"/>
              <a:ext cx="1619451" cy="246300"/>
              <a:chOff x="531549" y="1945372"/>
              <a:chExt cx="1619451" cy="246300"/>
            </a:xfrm>
          </p:grpSpPr>
          <p:sp>
            <p:nvSpPr>
              <p:cNvPr id="158" name="Google Shape;158;p13"/>
              <p:cNvSpPr txBox="1"/>
              <p:nvPr/>
            </p:nvSpPr>
            <p:spPr>
              <a:xfrm>
                <a:off x="685501" y="1945372"/>
                <a:ext cx="1465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SHAMPOO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59" name="Google Shape;159;p13"/>
              <p:cNvSpPr/>
              <p:nvPr/>
            </p:nvSpPr>
            <p:spPr>
              <a:xfrm>
                <a:off x="531549" y="2055225"/>
                <a:ext cx="61200" cy="61200"/>
              </a:xfrm>
              <a:prstGeom prst="ellipse">
                <a:avLst/>
              </a:prstGeom>
              <a:solidFill>
                <a:srgbClr val="EDAB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Google Shape;160;p13"/>
            <p:cNvGrpSpPr/>
            <p:nvPr/>
          </p:nvGrpSpPr>
          <p:grpSpPr>
            <a:xfrm>
              <a:off x="820799" y="2564997"/>
              <a:ext cx="1619451" cy="246300"/>
              <a:chOff x="531549" y="1945362"/>
              <a:chExt cx="1619451" cy="246300"/>
            </a:xfrm>
          </p:grpSpPr>
          <p:sp>
            <p:nvSpPr>
              <p:cNvPr id="161" name="Google Shape;161;p13"/>
              <p:cNvSpPr txBox="1"/>
              <p:nvPr/>
            </p:nvSpPr>
            <p:spPr>
              <a:xfrm>
                <a:off x="685501" y="1945362"/>
                <a:ext cx="1465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CONDITIONER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62" name="Google Shape;162;p13"/>
              <p:cNvSpPr/>
              <p:nvPr/>
            </p:nvSpPr>
            <p:spPr>
              <a:xfrm>
                <a:off x="531549" y="2055225"/>
                <a:ext cx="61200" cy="61200"/>
              </a:xfrm>
              <a:prstGeom prst="ellipse">
                <a:avLst/>
              </a:prstGeom>
              <a:solidFill>
                <a:srgbClr val="EDAB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3"/>
            <p:cNvGrpSpPr/>
            <p:nvPr/>
          </p:nvGrpSpPr>
          <p:grpSpPr>
            <a:xfrm>
              <a:off x="820799" y="2868497"/>
              <a:ext cx="1619451" cy="246300"/>
              <a:chOff x="531549" y="1945352"/>
              <a:chExt cx="1619451" cy="246300"/>
            </a:xfrm>
          </p:grpSpPr>
          <p:sp>
            <p:nvSpPr>
              <p:cNvPr id="164" name="Google Shape;164;p13"/>
              <p:cNvSpPr txBox="1"/>
              <p:nvPr/>
            </p:nvSpPr>
            <p:spPr>
              <a:xfrm>
                <a:off x="685501" y="1945352"/>
                <a:ext cx="1465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HAIRBRUSH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65" name="Google Shape;165;p13"/>
              <p:cNvSpPr/>
              <p:nvPr/>
            </p:nvSpPr>
            <p:spPr>
              <a:xfrm>
                <a:off x="531549" y="2055225"/>
                <a:ext cx="61200" cy="61200"/>
              </a:xfrm>
              <a:prstGeom prst="ellipse">
                <a:avLst/>
              </a:prstGeom>
              <a:solidFill>
                <a:srgbClr val="EDAB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6" name="Google Shape;166;p13"/>
          <p:cNvGrpSpPr/>
          <p:nvPr/>
        </p:nvGrpSpPr>
        <p:grpSpPr>
          <a:xfrm>
            <a:off x="2567403" y="4398428"/>
            <a:ext cx="1925422" cy="1159774"/>
            <a:chOff x="2537003" y="4399303"/>
            <a:chExt cx="1925422" cy="1159774"/>
          </a:xfrm>
        </p:grpSpPr>
        <p:grpSp>
          <p:nvGrpSpPr>
            <p:cNvPr id="167" name="Google Shape;167;p13"/>
            <p:cNvGrpSpPr/>
            <p:nvPr/>
          </p:nvGrpSpPr>
          <p:grpSpPr>
            <a:xfrm>
              <a:off x="2537003" y="4399303"/>
              <a:ext cx="1925422" cy="246300"/>
              <a:chOff x="514829" y="1957700"/>
              <a:chExt cx="1925422" cy="246300"/>
            </a:xfrm>
          </p:grpSpPr>
          <p:sp>
            <p:nvSpPr>
              <p:cNvPr id="168" name="Google Shape;168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SKINCARE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69" name="Google Shape;169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" name="Google Shape;170;p13"/>
            <p:cNvGrpSpPr/>
            <p:nvPr/>
          </p:nvGrpSpPr>
          <p:grpSpPr>
            <a:xfrm>
              <a:off x="2842974" y="4703800"/>
              <a:ext cx="1619451" cy="246300"/>
              <a:chOff x="2842974" y="4703800"/>
              <a:chExt cx="1619451" cy="246300"/>
            </a:xfrm>
          </p:grpSpPr>
          <p:sp>
            <p:nvSpPr>
              <p:cNvPr id="171" name="Google Shape;171;p13"/>
              <p:cNvSpPr txBox="1"/>
              <p:nvPr/>
            </p:nvSpPr>
            <p:spPr>
              <a:xfrm>
                <a:off x="2996925" y="4703800"/>
                <a:ext cx="1465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FACE WASH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72" name="Google Shape;172;p13"/>
              <p:cNvSpPr/>
              <p:nvPr/>
            </p:nvSpPr>
            <p:spPr>
              <a:xfrm>
                <a:off x="2842974" y="4818128"/>
                <a:ext cx="61200" cy="61200"/>
              </a:xfrm>
              <a:prstGeom prst="ellipse">
                <a:avLst/>
              </a:prstGeom>
              <a:solidFill>
                <a:srgbClr val="EDAB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3" name="Google Shape;173;p13"/>
            <p:cNvGrpSpPr/>
            <p:nvPr/>
          </p:nvGrpSpPr>
          <p:grpSpPr>
            <a:xfrm>
              <a:off x="2842974" y="5008289"/>
              <a:ext cx="1619451" cy="246300"/>
              <a:chOff x="2842974" y="5008289"/>
              <a:chExt cx="1619451" cy="246300"/>
            </a:xfrm>
          </p:grpSpPr>
          <p:sp>
            <p:nvSpPr>
              <p:cNvPr id="174" name="Google Shape;174;p13"/>
              <p:cNvSpPr txBox="1"/>
              <p:nvPr/>
            </p:nvSpPr>
            <p:spPr>
              <a:xfrm>
                <a:off x="2996925" y="5008289"/>
                <a:ext cx="1465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MOISTURIZER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2842974" y="5121638"/>
                <a:ext cx="61200" cy="61200"/>
              </a:xfrm>
              <a:prstGeom prst="ellipse">
                <a:avLst/>
              </a:prstGeom>
              <a:solidFill>
                <a:srgbClr val="EDAB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6" name="Google Shape;176;p13"/>
            <p:cNvGrpSpPr/>
            <p:nvPr/>
          </p:nvGrpSpPr>
          <p:grpSpPr>
            <a:xfrm>
              <a:off x="2842974" y="5312777"/>
              <a:ext cx="1619451" cy="246300"/>
              <a:chOff x="2842974" y="5312777"/>
              <a:chExt cx="1619451" cy="246300"/>
            </a:xfrm>
          </p:grpSpPr>
          <p:sp>
            <p:nvSpPr>
              <p:cNvPr id="177" name="Google Shape;177;p13"/>
              <p:cNvSpPr txBox="1"/>
              <p:nvPr/>
            </p:nvSpPr>
            <p:spPr>
              <a:xfrm>
                <a:off x="2996925" y="5312777"/>
                <a:ext cx="1465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SUNSCREEN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2842974" y="5425148"/>
                <a:ext cx="61200" cy="61200"/>
              </a:xfrm>
              <a:prstGeom prst="ellipse">
                <a:avLst/>
              </a:prstGeom>
              <a:solidFill>
                <a:srgbClr val="EDAB9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9" name="Google Shape;179;p13"/>
          <p:cNvGrpSpPr/>
          <p:nvPr/>
        </p:nvGrpSpPr>
        <p:grpSpPr>
          <a:xfrm>
            <a:off x="2567403" y="5616392"/>
            <a:ext cx="1925422" cy="246300"/>
            <a:chOff x="514829" y="1957700"/>
            <a:chExt cx="1925422" cy="246300"/>
          </a:xfrm>
        </p:grpSpPr>
        <p:sp>
          <p:nvSpPr>
            <p:cNvPr id="180" name="Google Shape;180;p13"/>
            <p:cNvSpPr txBox="1"/>
            <p:nvPr/>
          </p:nvSpPr>
          <p:spPr>
            <a:xfrm>
              <a:off x="720051" y="1957700"/>
              <a:ext cx="1720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RAZOR</a:t>
              </a:r>
              <a:endParaRPr sz="1600">
                <a:solidFill>
                  <a:schemeClr val="dk1"/>
                </a:solidFill>
                <a:latin typeface="Gaegu Light"/>
                <a:ea typeface="Gaegu Light"/>
                <a:cs typeface="Gaegu Light"/>
                <a:sym typeface="Gaegu Light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514829" y="2048225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2567403" y="5922175"/>
            <a:ext cx="2151922" cy="246300"/>
            <a:chOff x="2567403" y="5922175"/>
            <a:chExt cx="2151922" cy="246300"/>
          </a:xfrm>
        </p:grpSpPr>
        <p:sp>
          <p:nvSpPr>
            <p:cNvPr id="183" name="Google Shape;183;p13"/>
            <p:cNvSpPr txBox="1"/>
            <p:nvPr/>
          </p:nvSpPr>
          <p:spPr>
            <a:xfrm>
              <a:off x="2772625" y="5922175"/>
              <a:ext cx="1946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FEMININE PRODUCTS</a:t>
              </a:r>
              <a:endParaRPr sz="1600">
                <a:solidFill>
                  <a:schemeClr val="dk1"/>
                </a:solidFill>
                <a:latin typeface="Gaegu Light"/>
                <a:ea typeface="Gaegu Light"/>
                <a:cs typeface="Gaegu Light"/>
                <a:sym typeface="Gaegu Light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2567403" y="6011142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" name="Google Shape;185;p13"/>
          <p:cNvGrpSpPr/>
          <p:nvPr/>
        </p:nvGrpSpPr>
        <p:grpSpPr>
          <a:xfrm>
            <a:off x="2567403" y="6225700"/>
            <a:ext cx="1925422" cy="246300"/>
            <a:chOff x="2567403" y="6225700"/>
            <a:chExt cx="1925422" cy="246300"/>
          </a:xfrm>
        </p:grpSpPr>
        <p:sp>
          <p:nvSpPr>
            <p:cNvPr id="186" name="Google Shape;186;p13"/>
            <p:cNvSpPr txBox="1"/>
            <p:nvPr/>
          </p:nvSpPr>
          <p:spPr>
            <a:xfrm>
              <a:off x="2772625" y="6225700"/>
              <a:ext cx="1720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EYE CARE</a:t>
              </a:r>
              <a:endParaRPr sz="1600">
                <a:solidFill>
                  <a:schemeClr val="dk1"/>
                </a:solidFill>
                <a:latin typeface="Gaegu Light"/>
                <a:ea typeface="Gaegu Light"/>
                <a:cs typeface="Gaegu Light"/>
                <a:sym typeface="Gaegu Light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2567403" y="6312517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" name="Google Shape;188;p13"/>
          <p:cNvGrpSpPr/>
          <p:nvPr/>
        </p:nvGrpSpPr>
        <p:grpSpPr>
          <a:xfrm>
            <a:off x="2567403" y="6529225"/>
            <a:ext cx="1925422" cy="246300"/>
            <a:chOff x="2567403" y="6529225"/>
            <a:chExt cx="1925422" cy="246300"/>
          </a:xfrm>
        </p:grpSpPr>
        <p:sp>
          <p:nvSpPr>
            <p:cNvPr id="189" name="Google Shape;189;p13"/>
            <p:cNvSpPr txBox="1"/>
            <p:nvPr/>
          </p:nvSpPr>
          <p:spPr>
            <a:xfrm>
              <a:off x="2772625" y="6529225"/>
              <a:ext cx="1720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CONTACT LENSES</a:t>
              </a:r>
              <a:endParaRPr sz="1600">
                <a:solidFill>
                  <a:schemeClr val="dk1"/>
                </a:solidFill>
                <a:latin typeface="Gaegu Light"/>
                <a:ea typeface="Gaegu Light"/>
                <a:cs typeface="Gaegu Light"/>
                <a:sym typeface="Gaegu Light"/>
              </a:endParaRPr>
            </a:p>
          </p:txBody>
        </p:sp>
        <p:sp>
          <p:nvSpPr>
            <p:cNvPr id="190" name="Google Shape;190;p13"/>
            <p:cNvSpPr/>
            <p:nvPr/>
          </p:nvSpPr>
          <p:spPr>
            <a:xfrm>
              <a:off x="2567403" y="6619592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13"/>
          <p:cNvGrpSpPr/>
          <p:nvPr/>
        </p:nvGrpSpPr>
        <p:grpSpPr>
          <a:xfrm>
            <a:off x="2567403" y="6828150"/>
            <a:ext cx="1925422" cy="246300"/>
            <a:chOff x="2567403" y="6828150"/>
            <a:chExt cx="1925422" cy="246300"/>
          </a:xfrm>
        </p:grpSpPr>
        <p:sp>
          <p:nvSpPr>
            <p:cNvPr id="192" name="Google Shape;192;p13"/>
            <p:cNvSpPr txBox="1"/>
            <p:nvPr/>
          </p:nvSpPr>
          <p:spPr>
            <a:xfrm>
              <a:off x="2772625" y="6828150"/>
              <a:ext cx="1720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rPr>
                <a:t>GLASSES</a:t>
              </a:r>
              <a:endParaRPr sz="1600">
                <a:solidFill>
                  <a:schemeClr val="dk1"/>
                </a:solidFill>
                <a:latin typeface="Gaegu Light"/>
                <a:ea typeface="Gaegu Light"/>
                <a:cs typeface="Gaegu Light"/>
                <a:sym typeface="Gaegu Light"/>
              </a:endParaRPr>
            </a:p>
          </p:txBody>
        </p:sp>
        <p:sp>
          <p:nvSpPr>
            <p:cNvPr id="193" name="Google Shape;193;p13"/>
            <p:cNvSpPr/>
            <p:nvPr/>
          </p:nvSpPr>
          <p:spPr>
            <a:xfrm>
              <a:off x="2567403" y="6923842"/>
              <a:ext cx="103200" cy="103200"/>
            </a:xfrm>
            <a:prstGeom prst="ellipse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" name="Google Shape;194;p13"/>
          <p:cNvGrpSpPr/>
          <p:nvPr/>
        </p:nvGrpSpPr>
        <p:grpSpPr>
          <a:xfrm>
            <a:off x="4884186" y="1527400"/>
            <a:ext cx="2173141" cy="2500925"/>
            <a:chOff x="4884186" y="1527400"/>
            <a:chExt cx="2173141" cy="2500925"/>
          </a:xfrm>
        </p:grpSpPr>
        <p:sp>
          <p:nvSpPr>
            <p:cNvPr id="195" name="Google Shape;195;p13"/>
            <p:cNvSpPr txBox="1"/>
            <p:nvPr/>
          </p:nvSpPr>
          <p:spPr>
            <a:xfrm>
              <a:off x="4884186" y="1527400"/>
              <a:ext cx="1946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6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TRAVEL GEAR:</a:t>
              </a:r>
              <a:endParaRPr b="1" sz="2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grpSp>
          <p:nvGrpSpPr>
            <p:cNvPr id="196" name="Google Shape;196;p13"/>
            <p:cNvGrpSpPr/>
            <p:nvPr/>
          </p:nvGrpSpPr>
          <p:grpSpPr>
            <a:xfrm>
              <a:off x="4905391" y="1956825"/>
              <a:ext cx="2151935" cy="246300"/>
              <a:chOff x="514829" y="1957700"/>
              <a:chExt cx="2151935" cy="246300"/>
            </a:xfrm>
          </p:grpSpPr>
          <p:sp>
            <p:nvSpPr>
              <p:cNvPr id="197" name="Google Shape;197;p13"/>
              <p:cNvSpPr txBox="1"/>
              <p:nvPr/>
            </p:nvSpPr>
            <p:spPr>
              <a:xfrm>
                <a:off x="720064" y="1957700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SUITCASE 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198" name="Google Shape;198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9" name="Google Shape;199;p13"/>
            <p:cNvGrpSpPr/>
            <p:nvPr/>
          </p:nvGrpSpPr>
          <p:grpSpPr>
            <a:xfrm>
              <a:off x="4905391" y="2261025"/>
              <a:ext cx="2151935" cy="246300"/>
              <a:chOff x="514829" y="1957700"/>
              <a:chExt cx="2151935" cy="246300"/>
            </a:xfrm>
          </p:grpSpPr>
          <p:sp>
            <p:nvSpPr>
              <p:cNvPr id="200" name="Google Shape;200;p13"/>
              <p:cNvSpPr txBox="1"/>
              <p:nvPr/>
            </p:nvSpPr>
            <p:spPr>
              <a:xfrm>
                <a:off x="720065" y="1957700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TRAVEL PILLOW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2" name="Google Shape;202;p13"/>
            <p:cNvGrpSpPr/>
            <p:nvPr/>
          </p:nvGrpSpPr>
          <p:grpSpPr>
            <a:xfrm>
              <a:off x="4905391" y="2565225"/>
              <a:ext cx="2151936" cy="246300"/>
              <a:chOff x="514829" y="1957699"/>
              <a:chExt cx="2151936" cy="246300"/>
            </a:xfrm>
          </p:grpSpPr>
          <p:sp>
            <p:nvSpPr>
              <p:cNvPr id="203" name="Google Shape;203;p13"/>
              <p:cNvSpPr txBox="1"/>
              <p:nvPr/>
            </p:nvSpPr>
            <p:spPr>
              <a:xfrm>
                <a:off x="720065" y="1957699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TSA-</a:t>
                </a: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APPROVED LOCKS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5" name="Google Shape;205;p13"/>
            <p:cNvGrpSpPr/>
            <p:nvPr/>
          </p:nvGrpSpPr>
          <p:grpSpPr>
            <a:xfrm>
              <a:off x="4905391" y="2869425"/>
              <a:ext cx="2151936" cy="246300"/>
              <a:chOff x="514829" y="1957699"/>
              <a:chExt cx="2151936" cy="246300"/>
            </a:xfrm>
          </p:grpSpPr>
          <p:sp>
            <p:nvSpPr>
              <p:cNvPr id="206" name="Google Shape;206;p13"/>
              <p:cNvSpPr txBox="1"/>
              <p:nvPr/>
            </p:nvSpPr>
            <p:spPr>
              <a:xfrm>
                <a:off x="720065" y="1957699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LUGGAGE TAGS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3"/>
            <p:cNvGrpSpPr/>
            <p:nvPr/>
          </p:nvGrpSpPr>
          <p:grpSpPr>
            <a:xfrm>
              <a:off x="4905391" y="3173625"/>
              <a:ext cx="2151936" cy="246300"/>
              <a:chOff x="514829" y="1957698"/>
              <a:chExt cx="2151936" cy="246300"/>
            </a:xfrm>
          </p:grpSpPr>
          <p:sp>
            <p:nvSpPr>
              <p:cNvPr id="209" name="Google Shape;209;p13"/>
              <p:cNvSpPr txBox="1"/>
              <p:nvPr/>
            </p:nvSpPr>
            <p:spPr>
              <a:xfrm>
                <a:off x="720065" y="1957698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TRAVEL WALLET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" name="Google Shape;211;p13"/>
            <p:cNvGrpSpPr/>
            <p:nvPr/>
          </p:nvGrpSpPr>
          <p:grpSpPr>
            <a:xfrm>
              <a:off x="4905391" y="3477825"/>
              <a:ext cx="2151936" cy="246300"/>
              <a:chOff x="514829" y="1957698"/>
              <a:chExt cx="2151936" cy="246300"/>
            </a:xfrm>
          </p:grpSpPr>
          <p:sp>
            <p:nvSpPr>
              <p:cNvPr id="212" name="Google Shape;212;p13"/>
              <p:cNvSpPr txBox="1"/>
              <p:nvPr/>
            </p:nvSpPr>
            <p:spPr>
              <a:xfrm>
                <a:off x="720065" y="1957698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PORTABLE LUGGAGE 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3"/>
            <p:cNvGrpSpPr/>
            <p:nvPr/>
          </p:nvGrpSpPr>
          <p:grpSpPr>
            <a:xfrm>
              <a:off x="4905391" y="3782025"/>
              <a:ext cx="2151935" cy="246300"/>
              <a:chOff x="514829" y="1957698"/>
              <a:chExt cx="2151935" cy="246300"/>
            </a:xfrm>
          </p:grpSpPr>
          <p:sp>
            <p:nvSpPr>
              <p:cNvPr id="215" name="Google Shape;215;p13"/>
              <p:cNvSpPr txBox="1"/>
              <p:nvPr/>
            </p:nvSpPr>
            <p:spPr>
              <a:xfrm>
                <a:off x="720065" y="1957698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SCALE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17" name="Google Shape;217;p13"/>
          <p:cNvGrpSpPr/>
          <p:nvPr/>
        </p:nvGrpSpPr>
        <p:grpSpPr>
          <a:xfrm>
            <a:off x="4884175" y="4476700"/>
            <a:ext cx="2285400" cy="2196725"/>
            <a:chOff x="4884175" y="1527400"/>
            <a:chExt cx="2285400" cy="2196725"/>
          </a:xfrm>
        </p:grpSpPr>
        <p:sp>
          <p:nvSpPr>
            <p:cNvPr id="218" name="Google Shape;218;p13"/>
            <p:cNvSpPr txBox="1"/>
            <p:nvPr/>
          </p:nvSpPr>
          <p:spPr>
            <a:xfrm>
              <a:off x="4884175" y="1527400"/>
              <a:ext cx="2285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6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DOCUMENTS AND MONEY:</a:t>
              </a:r>
              <a:endParaRPr b="1" sz="2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grpSp>
          <p:nvGrpSpPr>
            <p:cNvPr id="219" name="Google Shape;219;p13"/>
            <p:cNvGrpSpPr/>
            <p:nvPr/>
          </p:nvGrpSpPr>
          <p:grpSpPr>
            <a:xfrm>
              <a:off x="4905391" y="1956825"/>
              <a:ext cx="2151935" cy="246300"/>
              <a:chOff x="514829" y="1957700"/>
              <a:chExt cx="2151935" cy="246300"/>
            </a:xfrm>
          </p:grpSpPr>
          <p:sp>
            <p:nvSpPr>
              <p:cNvPr id="220" name="Google Shape;220;p13"/>
              <p:cNvSpPr txBox="1"/>
              <p:nvPr/>
            </p:nvSpPr>
            <p:spPr>
              <a:xfrm>
                <a:off x="720064" y="1957700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PASSPORT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21" name="Google Shape;221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2" name="Google Shape;222;p13"/>
            <p:cNvGrpSpPr/>
            <p:nvPr/>
          </p:nvGrpSpPr>
          <p:grpSpPr>
            <a:xfrm>
              <a:off x="4905391" y="2261025"/>
              <a:ext cx="2151935" cy="246300"/>
              <a:chOff x="514829" y="1957700"/>
              <a:chExt cx="2151935" cy="246300"/>
            </a:xfrm>
          </p:grpSpPr>
          <p:sp>
            <p:nvSpPr>
              <p:cNvPr id="223" name="Google Shape;223;p13"/>
              <p:cNvSpPr txBox="1"/>
              <p:nvPr/>
            </p:nvSpPr>
            <p:spPr>
              <a:xfrm>
                <a:off x="720065" y="1957700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DRIVER'S LICENSE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24" name="Google Shape;224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5" name="Google Shape;225;p13"/>
            <p:cNvGrpSpPr/>
            <p:nvPr/>
          </p:nvGrpSpPr>
          <p:grpSpPr>
            <a:xfrm>
              <a:off x="4905391" y="2565225"/>
              <a:ext cx="2151936" cy="246300"/>
              <a:chOff x="514829" y="1957699"/>
              <a:chExt cx="2151936" cy="246300"/>
            </a:xfrm>
          </p:grpSpPr>
          <p:sp>
            <p:nvSpPr>
              <p:cNvPr id="226" name="Google Shape;226;p13"/>
              <p:cNvSpPr txBox="1"/>
              <p:nvPr/>
            </p:nvSpPr>
            <p:spPr>
              <a:xfrm>
                <a:off x="720065" y="1957699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HEALTH INSURANCE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27" name="Google Shape;227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3"/>
            <p:cNvGrpSpPr/>
            <p:nvPr/>
          </p:nvGrpSpPr>
          <p:grpSpPr>
            <a:xfrm>
              <a:off x="4905391" y="2869425"/>
              <a:ext cx="2151936" cy="246300"/>
              <a:chOff x="514829" y="1957699"/>
              <a:chExt cx="2151936" cy="246300"/>
            </a:xfrm>
          </p:grpSpPr>
          <p:sp>
            <p:nvSpPr>
              <p:cNvPr id="229" name="Google Shape;229;p13"/>
              <p:cNvSpPr txBox="1"/>
              <p:nvPr/>
            </p:nvSpPr>
            <p:spPr>
              <a:xfrm>
                <a:off x="720065" y="1957699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CREDIT CARDS/CASH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" name="Google Shape;231;p13"/>
            <p:cNvGrpSpPr/>
            <p:nvPr/>
          </p:nvGrpSpPr>
          <p:grpSpPr>
            <a:xfrm>
              <a:off x="4905391" y="3173625"/>
              <a:ext cx="2151936" cy="246300"/>
              <a:chOff x="514829" y="1957698"/>
              <a:chExt cx="2151936" cy="246300"/>
            </a:xfrm>
          </p:grpSpPr>
          <p:sp>
            <p:nvSpPr>
              <p:cNvPr id="232" name="Google Shape;232;p13"/>
              <p:cNvSpPr txBox="1"/>
              <p:nvPr/>
            </p:nvSpPr>
            <p:spPr>
              <a:xfrm>
                <a:off x="720065" y="1957698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VISA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33" name="Google Shape;233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3"/>
            <p:cNvGrpSpPr/>
            <p:nvPr/>
          </p:nvGrpSpPr>
          <p:grpSpPr>
            <a:xfrm>
              <a:off x="4905391" y="3477825"/>
              <a:ext cx="2151936" cy="246300"/>
              <a:chOff x="514829" y="1957698"/>
              <a:chExt cx="2151936" cy="246300"/>
            </a:xfrm>
          </p:grpSpPr>
          <p:sp>
            <p:nvSpPr>
              <p:cNvPr id="235" name="Google Shape;235;p13"/>
              <p:cNvSpPr txBox="1"/>
              <p:nvPr/>
            </p:nvSpPr>
            <p:spPr>
              <a:xfrm>
                <a:off x="720065" y="1957698"/>
                <a:ext cx="19467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ID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36" name="Google Shape;236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37" name="Google Shape;237;p13"/>
          <p:cNvGrpSpPr/>
          <p:nvPr/>
        </p:nvGrpSpPr>
        <p:grpSpPr>
          <a:xfrm>
            <a:off x="2546198" y="7507407"/>
            <a:ext cx="1946700" cy="2493695"/>
            <a:chOff x="2546198" y="7507407"/>
            <a:chExt cx="1946700" cy="2493695"/>
          </a:xfrm>
        </p:grpSpPr>
        <p:sp>
          <p:nvSpPr>
            <p:cNvPr id="238" name="Google Shape;238;p13"/>
            <p:cNvSpPr txBox="1"/>
            <p:nvPr/>
          </p:nvSpPr>
          <p:spPr>
            <a:xfrm>
              <a:off x="2546198" y="7507407"/>
              <a:ext cx="1946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600">
                  <a:solidFill>
                    <a:schemeClr val="dk1"/>
                  </a:solidFill>
                  <a:latin typeface="Amatic SC"/>
                  <a:ea typeface="Amatic SC"/>
                  <a:cs typeface="Amatic SC"/>
                  <a:sym typeface="Amatic SC"/>
                </a:rPr>
                <a:t>ELECTRONICS:</a:t>
              </a:r>
              <a:endParaRPr b="1" sz="26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grpSp>
          <p:nvGrpSpPr>
            <p:cNvPr id="239" name="Google Shape;239;p13"/>
            <p:cNvGrpSpPr/>
            <p:nvPr/>
          </p:nvGrpSpPr>
          <p:grpSpPr>
            <a:xfrm>
              <a:off x="2567403" y="7936832"/>
              <a:ext cx="1925422" cy="246300"/>
              <a:chOff x="514829" y="1957700"/>
              <a:chExt cx="1925422" cy="246300"/>
            </a:xfrm>
          </p:grpSpPr>
          <p:sp>
            <p:nvSpPr>
              <p:cNvPr id="240" name="Google Shape;240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PHONE 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41" name="Google Shape;241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2" name="Google Shape;242;p13"/>
            <p:cNvGrpSpPr/>
            <p:nvPr/>
          </p:nvGrpSpPr>
          <p:grpSpPr>
            <a:xfrm>
              <a:off x="2567403" y="8239827"/>
              <a:ext cx="1925422" cy="246300"/>
              <a:chOff x="514829" y="1957700"/>
              <a:chExt cx="1925422" cy="246300"/>
            </a:xfrm>
          </p:grpSpPr>
          <p:sp>
            <p:nvSpPr>
              <p:cNvPr id="243" name="Google Shape;243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LAPTOP OR TABLET 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44" name="Google Shape;244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5" name="Google Shape;245;p13"/>
            <p:cNvGrpSpPr/>
            <p:nvPr/>
          </p:nvGrpSpPr>
          <p:grpSpPr>
            <a:xfrm>
              <a:off x="2567403" y="8542822"/>
              <a:ext cx="1925422" cy="246300"/>
              <a:chOff x="514829" y="1957700"/>
              <a:chExt cx="1925422" cy="246300"/>
            </a:xfrm>
          </p:grpSpPr>
          <p:sp>
            <p:nvSpPr>
              <p:cNvPr id="246" name="Google Shape;246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CHARGER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47" name="Google Shape;247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8" name="Google Shape;248;p13"/>
            <p:cNvGrpSpPr/>
            <p:nvPr/>
          </p:nvGrpSpPr>
          <p:grpSpPr>
            <a:xfrm>
              <a:off x="2567403" y="8845817"/>
              <a:ext cx="1925422" cy="246300"/>
              <a:chOff x="514829" y="1957700"/>
              <a:chExt cx="1925422" cy="246300"/>
            </a:xfrm>
          </p:grpSpPr>
          <p:sp>
            <p:nvSpPr>
              <p:cNvPr id="249" name="Google Shape;249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CAMERA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50" name="Google Shape;250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1" name="Google Shape;251;p13"/>
            <p:cNvGrpSpPr/>
            <p:nvPr/>
          </p:nvGrpSpPr>
          <p:grpSpPr>
            <a:xfrm>
              <a:off x="2567403" y="9148812"/>
              <a:ext cx="1925422" cy="246300"/>
              <a:chOff x="514829" y="1957700"/>
              <a:chExt cx="1925422" cy="246300"/>
            </a:xfrm>
          </p:grpSpPr>
          <p:sp>
            <p:nvSpPr>
              <p:cNvPr id="252" name="Google Shape;252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POWER BANK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53" name="Google Shape;253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3"/>
            <p:cNvGrpSpPr/>
            <p:nvPr/>
          </p:nvGrpSpPr>
          <p:grpSpPr>
            <a:xfrm>
              <a:off x="2567403" y="9451807"/>
              <a:ext cx="1925422" cy="246300"/>
              <a:chOff x="514829" y="1957700"/>
              <a:chExt cx="1925422" cy="246300"/>
            </a:xfrm>
          </p:grpSpPr>
          <p:sp>
            <p:nvSpPr>
              <p:cNvPr id="255" name="Google Shape;255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HEADPHONES</a:t>
                </a:r>
                <a:endParaRPr sz="1600">
                  <a:solidFill>
                    <a:schemeClr val="dk1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256" name="Google Shape;256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7" name="Google Shape;257;p13"/>
            <p:cNvGrpSpPr/>
            <p:nvPr/>
          </p:nvGrpSpPr>
          <p:grpSpPr>
            <a:xfrm>
              <a:off x="2567403" y="9754802"/>
              <a:ext cx="1925422" cy="246300"/>
              <a:chOff x="514829" y="1957700"/>
              <a:chExt cx="1925422" cy="246300"/>
            </a:xfrm>
          </p:grpSpPr>
          <p:sp>
            <p:nvSpPr>
              <p:cNvPr id="258" name="Google Shape;258;p13"/>
              <p:cNvSpPr txBox="1"/>
              <p:nvPr/>
            </p:nvSpPr>
            <p:spPr>
              <a:xfrm>
                <a:off x="720051" y="1957700"/>
                <a:ext cx="17202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chemeClr val="dk1"/>
                    </a:solidFill>
                    <a:latin typeface="Gaegu Light"/>
                    <a:ea typeface="Gaegu Light"/>
                    <a:cs typeface="Gaegu Light"/>
                    <a:sym typeface="Gaegu Light"/>
                  </a:rPr>
                  <a:t>ADAPTER</a:t>
                </a:r>
                <a:endParaRPr sz="1600">
                  <a:solidFill>
                    <a:schemeClr val="dk1"/>
                  </a:solidFill>
                  <a:latin typeface="Gaegu Light"/>
                  <a:ea typeface="Gaegu Light"/>
                  <a:cs typeface="Gaegu Light"/>
                  <a:sym typeface="Gaegu Light"/>
                </a:endParaRPr>
              </a:p>
            </p:txBody>
          </p:sp>
          <p:sp>
            <p:nvSpPr>
              <p:cNvPr id="259" name="Google Shape;259;p13"/>
              <p:cNvSpPr/>
              <p:nvPr/>
            </p:nvSpPr>
            <p:spPr>
              <a:xfrm>
                <a:off x="514829" y="2048225"/>
                <a:ext cx="103200" cy="103200"/>
              </a:xfrm>
              <a:prstGeom prst="ellipse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