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10692000" cx="7560000"/>
  <p:notesSz cx="6858000" cy="9144000"/>
  <p:embeddedFontLst>
    <p:embeddedFont>
      <p:font typeface="Cookie"/>
      <p:regular r:id="rId6"/>
    </p:embeddedFont>
    <p:embeddedFont>
      <p:font typeface="Kalnia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font" Target="fonts/Cookie-regular.fntdata"/><Relationship Id="rId7" Type="http://schemas.openxmlformats.org/officeDocument/2006/relationships/font" Target="fonts/Kalnia-regular.fntdata"/><Relationship Id="rId8" Type="http://schemas.openxmlformats.org/officeDocument/2006/relationships/font" Target="fonts/Kalnia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image" Target="../media/image3.png"/><Relationship Id="rId6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26125" y="7400519"/>
            <a:ext cx="2716201" cy="2122785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/>
          <p:nvPr/>
        </p:nvSpPr>
        <p:spPr>
          <a:xfrm>
            <a:off x="3960000" y="1486520"/>
            <a:ext cx="3240000" cy="2456700"/>
          </a:xfrm>
          <a:prstGeom prst="roundRect">
            <a:avLst>
              <a:gd fmla="val 3183" name="adj"/>
            </a:avLst>
          </a:prstGeom>
          <a:solidFill>
            <a:srgbClr val="EBF0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585075" y="324145"/>
            <a:ext cx="63897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5400">
                <a:solidFill>
                  <a:schemeClr val="dk1"/>
                </a:solidFill>
                <a:latin typeface="Cookie"/>
                <a:ea typeface="Cookie"/>
                <a:cs typeface="Cookie"/>
                <a:sym typeface="Cookie"/>
              </a:rPr>
              <a:t>Disney World Itinerary</a:t>
            </a:r>
            <a:endParaRPr sz="5400">
              <a:solidFill>
                <a:schemeClr val="dk1"/>
              </a:solidFill>
              <a:latin typeface="Cookie"/>
              <a:ea typeface="Cookie"/>
              <a:cs typeface="Cookie"/>
              <a:sym typeface="Cookie"/>
            </a:endParaRPr>
          </a:p>
        </p:txBody>
      </p:sp>
      <p:sp>
        <p:nvSpPr>
          <p:cNvPr id="57" name="Google Shape;57;p13"/>
          <p:cNvSpPr/>
          <p:nvPr/>
        </p:nvSpPr>
        <p:spPr>
          <a:xfrm rot="181942">
            <a:off x="1365535" y="809046"/>
            <a:ext cx="252550" cy="148575"/>
          </a:xfrm>
          <a:custGeom>
            <a:rect b="b" l="l" r="r" t="t"/>
            <a:pathLst>
              <a:path extrusionOk="0" h="5943" w="10102">
                <a:moveTo>
                  <a:pt x="4722" y="5944"/>
                </a:moveTo>
                <a:cubicBezTo>
                  <a:pt x="2882" y="5486"/>
                  <a:pt x="-717" y="4277"/>
                  <a:pt x="132" y="2581"/>
                </a:cubicBezTo>
                <a:cubicBezTo>
                  <a:pt x="1663" y="-480"/>
                  <a:pt x="6684" y="-44"/>
                  <a:pt x="10102" y="129"/>
                </a:cubicBezTo>
              </a:path>
            </a:pathLst>
          </a:cu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8" name="Google Shape;58;p13"/>
          <p:cNvSpPr txBox="1"/>
          <p:nvPr/>
        </p:nvSpPr>
        <p:spPr>
          <a:xfrm>
            <a:off x="351421" y="1353749"/>
            <a:ext cx="4983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500">
                <a:solidFill>
                  <a:schemeClr val="dk1"/>
                </a:solidFill>
                <a:latin typeface="Kalnia"/>
                <a:ea typeface="Kalnia"/>
                <a:cs typeface="Kalnia"/>
                <a:sym typeface="Kalnia"/>
              </a:rPr>
              <a:t>Day:</a:t>
            </a:r>
            <a:endParaRPr sz="1500">
              <a:solidFill>
                <a:schemeClr val="dk1"/>
              </a:solidFill>
              <a:latin typeface="Kalnia"/>
              <a:ea typeface="Kalnia"/>
              <a:cs typeface="Kalnia"/>
              <a:sym typeface="Kalnia"/>
            </a:endParaRPr>
          </a:p>
        </p:txBody>
      </p:sp>
      <p:cxnSp>
        <p:nvCxnSpPr>
          <p:cNvPr id="59" name="Google Shape;59;p13"/>
          <p:cNvCxnSpPr/>
          <p:nvPr/>
        </p:nvCxnSpPr>
        <p:spPr>
          <a:xfrm>
            <a:off x="849721" y="1530924"/>
            <a:ext cx="2709900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0" name="Google Shape;60;p13"/>
          <p:cNvSpPr txBox="1"/>
          <p:nvPr/>
        </p:nvSpPr>
        <p:spPr>
          <a:xfrm>
            <a:off x="1376005" y="1802694"/>
            <a:ext cx="11589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500">
                <a:solidFill>
                  <a:schemeClr val="dk1"/>
                </a:solidFill>
                <a:latin typeface="Kalnia"/>
                <a:ea typeface="Kalnia"/>
                <a:cs typeface="Kalnia"/>
                <a:sym typeface="Kalnia"/>
              </a:rPr>
              <a:t> Schedule</a:t>
            </a:r>
            <a:endParaRPr sz="1500">
              <a:solidFill>
                <a:schemeClr val="dk1"/>
              </a:solidFill>
              <a:latin typeface="Kalnia"/>
              <a:ea typeface="Kalnia"/>
              <a:cs typeface="Kalnia"/>
              <a:sym typeface="Kalnia"/>
            </a:endParaRPr>
          </a:p>
        </p:txBody>
      </p:sp>
      <p:pic>
        <p:nvPicPr>
          <p:cNvPr id="61" name="Google Shape;61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34893" y="1853194"/>
            <a:ext cx="169000" cy="13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262393" y="1853194"/>
            <a:ext cx="169000" cy="13000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3"/>
          <p:cNvSpPr/>
          <p:nvPr/>
        </p:nvSpPr>
        <p:spPr>
          <a:xfrm>
            <a:off x="360000" y="2180945"/>
            <a:ext cx="3199500" cy="4780800"/>
          </a:xfrm>
          <a:prstGeom prst="roundRect">
            <a:avLst>
              <a:gd fmla="val 3183" name="adj"/>
            </a:avLst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4" name="Google Shape;64;p13"/>
          <p:cNvGrpSpPr/>
          <p:nvPr/>
        </p:nvGrpSpPr>
        <p:grpSpPr>
          <a:xfrm>
            <a:off x="577643" y="2397795"/>
            <a:ext cx="2716207" cy="196750"/>
            <a:chOff x="577643" y="2327250"/>
            <a:chExt cx="2716207" cy="196750"/>
          </a:xfrm>
        </p:grpSpPr>
        <p:cxnSp>
          <p:nvCxnSpPr>
            <p:cNvPr id="65" name="Google Shape;65;p13"/>
            <p:cNvCxnSpPr/>
            <p:nvPr/>
          </p:nvCxnSpPr>
          <p:spPr>
            <a:xfrm>
              <a:off x="577650" y="2524000"/>
              <a:ext cx="271620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66" name="Google Shape;66;p13"/>
            <p:cNvSpPr txBox="1"/>
            <p:nvPr/>
          </p:nvSpPr>
          <p:spPr>
            <a:xfrm>
              <a:off x="577643" y="2327250"/>
              <a:ext cx="27162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1"/>
                  </a:solidFill>
                  <a:latin typeface="Kalnia"/>
                  <a:ea typeface="Kalnia"/>
                  <a:cs typeface="Kalnia"/>
                  <a:sym typeface="Kalnia"/>
                </a:rPr>
                <a:t>7-8 AM</a:t>
              </a:r>
              <a:endParaRPr sz="1000">
                <a:solidFill>
                  <a:schemeClr val="dk1"/>
                </a:solidFill>
                <a:latin typeface="Kalnia"/>
                <a:ea typeface="Kalnia"/>
                <a:cs typeface="Kalnia"/>
                <a:sym typeface="Kalnia"/>
              </a:endParaRPr>
            </a:p>
          </p:txBody>
        </p:sp>
      </p:grpSp>
      <p:grpSp>
        <p:nvGrpSpPr>
          <p:cNvPr id="67" name="Google Shape;67;p13"/>
          <p:cNvGrpSpPr/>
          <p:nvPr/>
        </p:nvGrpSpPr>
        <p:grpSpPr>
          <a:xfrm>
            <a:off x="577643" y="2734923"/>
            <a:ext cx="2716207" cy="196750"/>
            <a:chOff x="577643" y="2327250"/>
            <a:chExt cx="2716207" cy="196750"/>
          </a:xfrm>
        </p:grpSpPr>
        <p:cxnSp>
          <p:nvCxnSpPr>
            <p:cNvPr id="68" name="Google Shape;68;p13"/>
            <p:cNvCxnSpPr/>
            <p:nvPr/>
          </p:nvCxnSpPr>
          <p:spPr>
            <a:xfrm>
              <a:off x="577650" y="2524000"/>
              <a:ext cx="271620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69" name="Google Shape;69;p13"/>
            <p:cNvSpPr txBox="1"/>
            <p:nvPr/>
          </p:nvSpPr>
          <p:spPr>
            <a:xfrm>
              <a:off x="577643" y="2327250"/>
              <a:ext cx="27162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1"/>
                  </a:solidFill>
                  <a:latin typeface="Kalnia"/>
                  <a:ea typeface="Kalnia"/>
                  <a:cs typeface="Kalnia"/>
                  <a:sym typeface="Kalnia"/>
                </a:rPr>
                <a:t>8</a:t>
              </a:r>
              <a:r>
                <a:rPr lang="uk" sz="1000">
                  <a:solidFill>
                    <a:schemeClr val="dk1"/>
                  </a:solidFill>
                  <a:latin typeface="Kalnia"/>
                  <a:ea typeface="Kalnia"/>
                  <a:cs typeface="Kalnia"/>
                  <a:sym typeface="Kalnia"/>
                </a:rPr>
                <a:t>-9 AM</a:t>
              </a:r>
              <a:endParaRPr sz="1000">
                <a:solidFill>
                  <a:schemeClr val="dk1"/>
                </a:solidFill>
                <a:latin typeface="Kalnia"/>
                <a:ea typeface="Kalnia"/>
                <a:cs typeface="Kalnia"/>
                <a:sym typeface="Kalnia"/>
              </a:endParaRPr>
            </a:p>
          </p:txBody>
        </p:sp>
      </p:grpSp>
      <p:grpSp>
        <p:nvGrpSpPr>
          <p:cNvPr id="70" name="Google Shape;70;p13"/>
          <p:cNvGrpSpPr/>
          <p:nvPr/>
        </p:nvGrpSpPr>
        <p:grpSpPr>
          <a:xfrm>
            <a:off x="577643" y="3072050"/>
            <a:ext cx="2716207" cy="196750"/>
            <a:chOff x="577643" y="2327250"/>
            <a:chExt cx="2716207" cy="196750"/>
          </a:xfrm>
        </p:grpSpPr>
        <p:cxnSp>
          <p:nvCxnSpPr>
            <p:cNvPr id="71" name="Google Shape;71;p13"/>
            <p:cNvCxnSpPr/>
            <p:nvPr/>
          </p:nvCxnSpPr>
          <p:spPr>
            <a:xfrm>
              <a:off x="577650" y="2524000"/>
              <a:ext cx="271620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72" name="Google Shape;72;p13"/>
            <p:cNvSpPr txBox="1"/>
            <p:nvPr/>
          </p:nvSpPr>
          <p:spPr>
            <a:xfrm>
              <a:off x="577643" y="2327250"/>
              <a:ext cx="27162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1"/>
                  </a:solidFill>
                  <a:latin typeface="Kalnia"/>
                  <a:ea typeface="Kalnia"/>
                  <a:cs typeface="Kalnia"/>
                  <a:sym typeface="Kalnia"/>
                </a:rPr>
                <a:t>9</a:t>
              </a:r>
              <a:r>
                <a:rPr lang="uk" sz="1000">
                  <a:solidFill>
                    <a:schemeClr val="dk1"/>
                  </a:solidFill>
                  <a:latin typeface="Kalnia"/>
                  <a:ea typeface="Kalnia"/>
                  <a:cs typeface="Kalnia"/>
                  <a:sym typeface="Kalnia"/>
                </a:rPr>
                <a:t>-10 AM</a:t>
              </a:r>
              <a:endParaRPr sz="1000">
                <a:solidFill>
                  <a:schemeClr val="dk1"/>
                </a:solidFill>
                <a:latin typeface="Kalnia"/>
                <a:ea typeface="Kalnia"/>
                <a:cs typeface="Kalnia"/>
                <a:sym typeface="Kalnia"/>
              </a:endParaRPr>
            </a:p>
          </p:txBody>
        </p:sp>
      </p:grpSp>
      <p:grpSp>
        <p:nvGrpSpPr>
          <p:cNvPr id="73" name="Google Shape;73;p13"/>
          <p:cNvGrpSpPr/>
          <p:nvPr/>
        </p:nvGrpSpPr>
        <p:grpSpPr>
          <a:xfrm>
            <a:off x="577643" y="3409178"/>
            <a:ext cx="2716207" cy="196750"/>
            <a:chOff x="577643" y="2327250"/>
            <a:chExt cx="2716207" cy="196750"/>
          </a:xfrm>
        </p:grpSpPr>
        <p:cxnSp>
          <p:nvCxnSpPr>
            <p:cNvPr id="74" name="Google Shape;74;p13"/>
            <p:cNvCxnSpPr/>
            <p:nvPr/>
          </p:nvCxnSpPr>
          <p:spPr>
            <a:xfrm>
              <a:off x="577650" y="2524000"/>
              <a:ext cx="271620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75" name="Google Shape;75;p13"/>
            <p:cNvSpPr txBox="1"/>
            <p:nvPr/>
          </p:nvSpPr>
          <p:spPr>
            <a:xfrm>
              <a:off x="577643" y="2327250"/>
              <a:ext cx="27162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1"/>
                  </a:solidFill>
                  <a:latin typeface="Kalnia"/>
                  <a:ea typeface="Kalnia"/>
                  <a:cs typeface="Kalnia"/>
                  <a:sym typeface="Kalnia"/>
                </a:rPr>
                <a:t>10</a:t>
              </a:r>
              <a:r>
                <a:rPr lang="uk" sz="1000">
                  <a:solidFill>
                    <a:schemeClr val="dk1"/>
                  </a:solidFill>
                  <a:latin typeface="Kalnia"/>
                  <a:ea typeface="Kalnia"/>
                  <a:cs typeface="Kalnia"/>
                  <a:sym typeface="Kalnia"/>
                </a:rPr>
                <a:t>-11 AM</a:t>
              </a:r>
              <a:endParaRPr sz="1000">
                <a:solidFill>
                  <a:schemeClr val="dk1"/>
                </a:solidFill>
                <a:latin typeface="Kalnia"/>
                <a:ea typeface="Kalnia"/>
                <a:cs typeface="Kalnia"/>
                <a:sym typeface="Kalnia"/>
              </a:endParaRPr>
            </a:p>
          </p:txBody>
        </p:sp>
      </p:grpSp>
      <p:grpSp>
        <p:nvGrpSpPr>
          <p:cNvPr id="76" name="Google Shape;76;p13"/>
          <p:cNvGrpSpPr/>
          <p:nvPr/>
        </p:nvGrpSpPr>
        <p:grpSpPr>
          <a:xfrm>
            <a:off x="577643" y="3746306"/>
            <a:ext cx="2716207" cy="196750"/>
            <a:chOff x="577643" y="2327250"/>
            <a:chExt cx="2716207" cy="196750"/>
          </a:xfrm>
        </p:grpSpPr>
        <p:cxnSp>
          <p:nvCxnSpPr>
            <p:cNvPr id="77" name="Google Shape;77;p13"/>
            <p:cNvCxnSpPr/>
            <p:nvPr/>
          </p:nvCxnSpPr>
          <p:spPr>
            <a:xfrm>
              <a:off x="577650" y="2524000"/>
              <a:ext cx="271620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78" name="Google Shape;78;p13"/>
            <p:cNvSpPr txBox="1"/>
            <p:nvPr/>
          </p:nvSpPr>
          <p:spPr>
            <a:xfrm>
              <a:off x="577643" y="2327250"/>
              <a:ext cx="27162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1"/>
                  </a:solidFill>
                  <a:latin typeface="Kalnia"/>
                  <a:ea typeface="Kalnia"/>
                  <a:cs typeface="Kalnia"/>
                  <a:sym typeface="Kalnia"/>
                </a:rPr>
                <a:t>11- 12 PM</a:t>
              </a:r>
              <a:endParaRPr sz="1000">
                <a:solidFill>
                  <a:schemeClr val="dk1"/>
                </a:solidFill>
                <a:latin typeface="Kalnia"/>
                <a:ea typeface="Kalnia"/>
                <a:cs typeface="Kalnia"/>
                <a:sym typeface="Kalnia"/>
              </a:endParaRPr>
            </a:p>
          </p:txBody>
        </p:sp>
      </p:grpSp>
      <p:grpSp>
        <p:nvGrpSpPr>
          <p:cNvPr id="79" name="Google Shape;79;p13"/>
          <p:cNvGrpSpPr/>
          <p:nvPr/>
        </p:nvGrpSpPr>
        <p:grpSpPr>
          <a:xfrm>
            <a:off x="577643" y="4083433"/>
            <a:ext cx="2716207" cy="307800"/>
            <a:chOff x="577643" y="2327250"/>
            <a:chExt cx="2716207" cy="307800"/>
          </a:xfrm>
        </p:grpSpPr>
        <p:cxnSp>
          <p:nvCxnSpPr>
            <p:cNvPr id="80" name="Google Shape;80;p13"/>
            <p:cNvCxnSpPr/>
            <p:nvPr/>
          </p:nvCxnSpPr>
          <p:spPr>
            <a:xfrm>
              <a:off x="577650" y="2524000"/>
              <a:ext cx="271620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81" name="Google Shape;81;p13"/>
            <p:cNvSpPr txBox="1"/>
            <p:nvPr/>
          </p:nvSpPr>
          <p:spPr>
            <a:xfrm>
              <a:off x="577643" y="2327250"/>
              <a:ext cx="27162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uk" sz="1000">
                  <a:solidFill>
                    <a:schemeClr val="dk1"/>
                  </a:solidFill>
                  <a:latin typeface="Kalnia"/>
                  <a:ea typeface="Kalnia"/>
                  <a:cs typeface="Kalnia"/>
                  <a:sym typeface="Kalnia"/>
                </a:rPr>
                <a:t>12-1 PM</a:t>
              </a:r>
              <a:endParaRPr sz="1000">
                <a:solidFill>
                  <a:schemeClr val="dk1"/>
                </a:solidFill>
                <a:latin typeface="Kalnia"/>
                <a:ea typeface="Kalnia"/>
                <a:cs typeface="Kalnia"/>
                <a:sym typeface="Kalnia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chemeClr val="dk1"/>
                </a:solidFill>
                <a:latin typeface="Kalnia"/>
                <a:ea typeface="Kalnia"/>
                <a:cs typeface="Kalnia"/>
                <a:sym typeface="Kalnia"/>
              </a:endParaRPr>
            </a:p>
          </p:txBody>
        </p:sp>
      </p:grpSp>
      <p:grpSp>
        <p:nvGrpSpPr>
          <p:cNvPr id="82" name="Google Shape;82;p13"/>
          <p:cNvGrpSpPr/>
          <p:nvPr/>
        </p:nvGrpSpPr>
        <p:grpSpPr>
          <a:xfrm>
            <a:off x="577643" y="4420561"/>
            <a:ext cx="2716207" cy="307800"/>
            <a:chOff x="577643" y="2327250"/>
            <a:chExt cx="2716207" cy="307800"/>
          </a:xfrm>
        </p:grpSpPr>
        <p:cxnSp>
          <p:nvCxnSpPr>
            <p:cNvPr id="83" name="Google Shape;83;p13"/>
            <p:cNvCxnSpPr/>
            <p:nvPr/>
          </p:nvCxnSpPr>
          <p:spPr>
            <a:xfrm>
              <a:off x="577650" y="2524000"/>
              <a:ext cx="271620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84" name="Google Shape;84;p13"/>
            <p:cNvSpPr txBox="1"/>
            <p:nvPr/>
          </p:nvSpPr>
          <p:spPr>
            <a:xfrm>
              <a:off x="577643" y="2327250"/>
              <a:ext cx="27162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uk" sz="1000">
                  <a:solidFill>
                    <a:schemeClr val="dk1"/>
                  </a:solidFill>
                  <a:latin typeface="Kalnia"/>
                  <a:ea typeface="Kalnia"/>
                  <a:cs typeface="Kalnia"/>
                  <a:sym typeface="Kalnia"/>
                </a:rPr>
                <a:t>1-2 PM</a:t>
              </a:r>
              <a:endParaRPr sz="1000">
                <a:solidFill>
                  <a:schemeClr val="dk1"/>
                </a:solidFill>
                <a:latin typeface="Kalnia"/>
                <a:ea typeface="Kalnia"/>
                <a:cs typeface="Kalnia"/>
                <a:sym typeface="Kalnia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chemeClr val="dk1"/>
                </a:solidFill>
                <a:latin typeface="Kalnia"/>
                <a:ea typeface="Kalnia"/>
                <a:cs typeface="Kalnia"/>
                <a:sym typeface="Kalnia"/>
              </a:endParaRPr>
            </a:p>
          </p:txBody>
        </p:sp>
      </p:grpSp>
      <p:grpSp>
        <p:nvGrpSpPr>
          <p:cNvPr id="85" name="Google Shape;85;p13"/>
          <p:cNvGrpSpPr/>
          <p:nvPr/>
        </p:nvGrpSpPr>
        <p:grpSpPr>
          <a:xfrm>
            <a:off x="577643" y="4757689"/>
            <a:ext cx="2716207" cy="307800"/>
            <a:chOff x="577643" y="2327250"/>
            <a:chExt cx="2716207" cy="307800"/>
          </a:xfrm>
        </p:grpSpPr>
        <p:cxnSp>
          <p:nvCxnSpPr>
            <p:cNvPr id="86" name="Google Shape;86;p13"/>
            <p:cNvCxnSpPr/>
            <p:nvPr/>
          </p:nvCxnSpPr>
          <p:spPr>
            <a:xfrm>
              <a:off x="577650" y="2524000"/>
              <a:ext cx="271620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87" name="Google Shape;87;p13"/>
            <p:cNvSpPr txBox="1"/>
            <p:nvPr/>
          </p:nvSpPr>
          <p:spPr>
            <a:xfrm>
              <a:off x="577643" y="2327250"/>
              <a:ext cx="27162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uk" sz="1000">
                  <a:solidFill>
                    <a:schemeClr val="dk1"/>
                  </a:solidFill>
                  <a:latin typeface="Kalnia"/>
                  <a:ea typeface="Kalnia"/>
                  <a:cs typeface="Kalnia"/>
                  <a:sym typeface="Kalnia"/>
                </a:rPr>
                <a:t>2-3 PM</a:t>
              </a:r>
              <a:endParaRPr sz="1000">
                <a:solidFill>
                  <a:schemeClr val="dk1"/>
                </a:solidFill>
                <a:latin typeface="Kalnia"/>
                <a:ea typeface="Kalnia"/>
                <a:cs typeface="Kalnia"/>
                <a:sym typeface="Kalnia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chemeClr val="dk1"/>
                </a:solidFill>
                <a:latin typeface="Kalnia"/>
                <a:ea typeface="Kalnia"/>
                <a:cs typeface="Kalnia"/>
                <a:sym typeface="Kalnia"/>
              </a:endParaRPr>
            </a:p>
          </p:txBody>
        </p:sp>
      </p:grpSp>
      <p:grpSp>
        <p:nvGrpSpPr>
          <p:cNvPr id="88" name="Google Shape;88;p13"/>
          <p:cNvGrpSpPr/>
          <p:nvPr/>
        </p:nvGrpSpPr>
        <p:grpSpPr>
          <a:xfrm>
            <a:off x="577643" y="5094816"/>
            <a:ext cx="2716207" cy="307800"/>
            <a:chOff x="577643" y="2327250"/>
            <a:chExt cx="2716207" cy="307800"/>
          </a:xfrm>
        </p:grpSpPr>
        <p:cxnSp>
          <p:nvCxnSpPr>
            <p:cNvPr id="89" name="Google Shape;89;p13"/>
            <p:cNvCxnSpPr/>
            <p:nvPr/>
          </p:nvCxnSpPr>
          <p:spPr>
            <a:xfrm>
              <a:off x="577650" y="2524000"/>
              <a:ext cx="271620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90" name="Google Shape;90;p13"/>
            <p:cNvSpPr txBox="1"/>
            <p:nvPr/>
          </p:nvSpPr>
          <p:spPr>
            <a:xfrm>
              <a:off x="577643" y="2327250"/>
              <a:ext cx="27162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uk" sz="1000">
                  <a:solidFill>
                    <a:schemeClr val="dk1"/>
                  </a:solidFill>
                  <a:latin typeface="Kalnia"/>
                  <a:ea typeface="Kalnia"/>
                  <a:cs typeface="Kalnia"/>
                  <a:sym typeface="Kalnia"/>
                </a:rPr>
                <a:t>3-4 PM</a:t>
              </a:r>
              <a:endParaRPr sz="1000">
                <a:solidFill>
                  <a:schemeClr val="dk1"/>
                </a:solidFill>
                <a:latin typeface="Kalnia"/>
                <a:ea typeface="Kalnia"/>
                <a:cs typeface="Kalnia"/>
                <a:sym typeface="Kalnia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chemeClr val="dk1"/>
                </a:solidFill>
                <a:latin typeface="Kalnia"/>
                <a:ea typeface="Kalnia"/>
                <a:cs typeface="Kalnia"/>
                <a:sym typeface="Kalnia"/>
              </a:endParaRPr>
            </a:p>
          </p:txBody>
        </p:sp>
      </p:grpSp>
      <p:grpSp>
        <p:nvGrpSpPr>
          <p:cNvPr id="91" name="Google Shape;91;p13"/>
          <p:cNvGrpSpPr/>
          <p:nvPr/>
        </p:nvGrpSpPr>
        <p:grpSpPr>
          <a:xfrm>
            <a:off x="577643" y="5431944"/>
            <a:ext cx="2716207" cy="307800"/>
            <a:chOff x="577643" y="2327250"/>
            <a:chExt cx="2716207" cy="307800"/>
          </a:xfrm>
        </p:grpSpPr>
        <p:cxnSp>
          <p:nvCxnSpPr>
            <p:cNvPr id="92" name="Google Shape;92;p13"/>
            <p:cNvCxnSpPr/>
            <p:nvPr/>
          </p:nvCxnSpPr>
          <p:spPr>
            <a:xfrm>
              <a:off x="577650" y="2524000"/>
              <a:ext cx="271620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93" name="Google Shape;93;p13"/>
            <p:cNvSpPr txBox="1"/>
            <p:nvPr/>
          </p:nvSpPr>
          <p:spPr>
            <a:xfrm>
              <a:off x="577643" y="2327250"/>
              <a:ext cx="27162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uk" sz="1000">
                  <a:solidFill>
                    <a:schemeClr val="dk1"/>
                  </a:solidFill>
                  <a:latin typeface="Kalnia"/>
                  <a:ea typeface="Kalnia"/>
                  <a:cs typeface="Kalnia"/>
                  <a:sym typeface="Kalnia"/>
                </a:rPr>
                <a:t>4-5 PM</a:t>
              </a:r>
              <a:endParaRPr sz="1000">
                <a:solidFill>
                  <a:schemeClr val="dk1"/>
                </a:solidFill>
                <a:latin typeface="Kalnia"/>
                <a:ea typeface="Kalnia"/>
                <a:cs typeface="Kalnia"/>
                <a:sym typeface="Kalnia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chemeClr val="dk1"/>
                </a:solidFill>
                <a:latin typeface="Kalnia"/>
                <a:ea typeface="Kalnia"/>
                <a:cs typeface="Kalnia"/>
                <a:sym typeface="Kalnia"/>
              </a:endParaRPr>
            </a:p>
          </p:txBody>
        </p:sp>
      </p:grpSp>
      <p:grpSp>
        <p:nvGrpSpPr>
          <p:cNvPr id="94" name="Google Shape;94;p13"/>
          <p:cNvGrpSpPr/>
          <p:nvPr/>
        </p:nvGrpSpPr>
        <p:grpSpPr>
          <a:xfrm>
            <a:off x="577643" y="5769072"/>
            <a:ext cx="2716207" cy="307800"/>
            <a:chOff x="577643" y="2327250"/>
            <a:chExt cx="2716207" cy="307800"/>
          </a:xfrm>
        </p:grpSpPr>
        <p:cxnSp>
          <p:nvCxnSpPr>
            <p:cNvPr id="95" name="Google Shape;95;p13"/>
            <p:cNvCxnSpPr/>
            <p:nvPr/>
          </p:nvCxnSpPr>
          <p:spPr>
            <a:xfrm>
              <a:off x="577650" y="2524000"/>
              <a:ext cx="271620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96" name="Google Shape;96;p13"/>
            <p:cNvSpPr txBox="1"/>
            <p:nvPr/>
          </p:nvSpPr>
          <p:spPr>
            <a:xfrm>
              <a:off x="577643" y="2327250"/>
              <a:ext cx="27162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uk" sz="1000">
                  <a:solidFill>
                    <a:schemeClr val="dk1"/>
                  </a:solidFill>
                  <a:latin typeface="Kalnia"/>
                  <a:ea typeface="Kalnia"/>
                  <a:cs typeface="Kalnia"/>
                  <a:sym typeface="Kalnia"/>
                </a:rPr>
                <a:t>5-6 PM</a:t>
              </a:r>
              <a:endParaRPr sz="1000">
                <a:solidFill>
                  <a:schemeClr val="dk1"/>
                </a:solidFill>
                <a:latin typeface="Kalnia"/>
                <a:ea typeface="Kalnia"/>
                <a:cs typeface="Kalnia"/>
                <a:sym typeface="Kalnia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chemeClr val="dk1"/>
                </a:solidFill>
                <a:latin typeface="Kalnia"/>
                <a:ea typeface="Kalnia"/>
                <a:cs typeface="Kalnia"/>
                <a:sym typeface="Kalnia"/>
              </a:endParaRPr>
            </a:p>
          </p:txBody>
        </p:sp>
      </p:grpSp>
      <p:grpSp>
        <p:nvGrpSpPr>
          <p:cNvPr id="97" name="Google Shape;97;p13"/>
          <p:cNvGrpSpPr/>
          <p:nvPr/>
        </p:nvGrpSpPr>
        <p:grpSpPr>
          <a:xfrm>
            <a:off x="577643" y="6106200"/>
            <a:ext cx="2716207" cy="307800"/>
            <a:chOff x="577643" y="2327250"/>
            <a:chExt cx="2716207" cy="307800"/>
          </a:xfrm>
        </p:grpSpPr>
        <p:cxnSp>
          <p:nvCxnSpPr>
            <p:cNvPr id="98" name="Google Shape;98;p13"/>
            <p:cNvCxnSpPr/>
            <p:nvPr/>
          </p:nvCxnSpPr>
          <p:spPr>
            <a:xfrm>
              <a:off x="577650" y="2524000"/>
              <a:ext cx="271620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99" name="Google Shape;99;p13"/>
            <p:cNvSpPr txBox="1"/>
            <p:nvPr/>
          </p:nvSpPr>
          <p:spPr>
            <a:xfrm>
              <a:off x="577643" y="2327250"/>
              <a:ext cx="27162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uk" sz="1000">
                  <a:solidFill>
                    <a:schemeClr val="dk1"/>
                  </a:solidFill>
                  <a:latin typeface="Kalnia"/>
                  <a:ea typeface="Kalnia"/>
                  <a:cs typeface="Kalnia"/>
                  <a:sym typeface="Kalnia"/>
                </a:rPr>
                <a:t>6-7 PM</a:t>
              </a:r>
              <a:endParaRPr sz="1000">
                <a:solidFill>
                  <a:schemeClr val="dk1"/>
                </a:solidFill>
                <a:latin typeface="Kalnia"/>
                <a:ea typeface="Kalnia"/>
                <a:cs typeface="Kalnia"/>
                <a:sym typeface="Kalnia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chemeClr val="dk1"/>
                </a:solidFill>
                <a:latin typeface="Kalnia"/>
                <a:ea typeface="Kalnia"/>
                <a:cs typeface="Kalnia"/>
                <a:sym typeface="Kalnia"/>
              </a:endParaRPr>
            </a:p>
          </p:txBody>
        </p:sp>
      </p:grpSp>
      <p:grpSp>
        <p:nvGrpSpPr>
          <p:cNvPr id="100" name="Google Shape;100;p13"/>
          <p:cNvGrpSpPr/>
          <p:nvPr/>
        </p:nvGrpSpPr>
        <p:grpSpPr>
          <a:xfrm>
            <a:off x="577643" y="6443327"/>
            <a:ext cx="2716207" cy="307800"/>
            <a:chOff x="577643" y="2327250"/>
            <a:chExt cx="2716207" cy="307800"/>
          </a:xfrm>
        </p:grpSpPr>
        <p:cxnSp>
          <p:nvCxnSpPr>
            <p:cNvPr id="101" name="Google Shape;101;p13"/>
            <p:cNvCxnSpPr/>
            <p:nvPr/>
          </p:nvCxnSpPr>
          <p:spPr>
            <a:xfrm>
              <a:off x="577650" y="2524000"/>
              <a:ext cx="271620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02" name="Google Shape;102;p13"/>
            <p:cNvSpPr txBox="1"/>
            <p:nvPr/>
          </p:nvSpPr>
          <p:spPr>
            <a:xfrm>
              <a:off x="577643" y="2327250"/>
              <a:ext cx="27162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uk" sz="1000">
                  <a:solidFill>
                    <a:schemeClr val="dk1"/>
                  </a:solidFill>
                  <a:latin typeface="Kalnia"/>
                  <a:ea typeface="Kalnia"/>
                  <a:cs typeface="Kalnia"/>
                  <a:sym typeface="Kalnia"/>
                </a:rPr>
                <a:t>7-8 PM</a:t>
              </a:r>
              <a:endParaRPr sz="1000">
                <a:solidFill>
                  <a:schemeClr val="dk1"/>
                </a:solidFill>
                <a:latin typeface="Kalnia"/>
                <a:ea typeface="Kalnia"/>
                <a:cs typeface="Kalnia"/>
                <a:sym typeface="Kalnia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chemeClr val="dk1"/>
                </a:solidFill>
                <a:latin typeface="Kalnia"/>
                <a:ea typeface="Kalnia"/>
                <a:cs typeface="Kalnia"/>
                <a:sym typeface="Kalnia"/>
              </a:endParaRPr>
            </a:p>
          </p:txBody>
        </p:sp>
      </p:grpSp>
      <p:sp>
        <p:nvSpPr>
          <p:cNvPr id="103" name="Google Shape;103;p13"/>
          <p:cNvSpPr txBox="1"/>
          <p:nvPr/>
        </p:nvSpPr>
        <p:spPr>
          <a:xfrm>
            <a:off x="4372375" y="1624378"/>
            <a:ext cx="24237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500">
                <a:solidFill>
                  <a:schemeClr val="dk1"/>
                </a:solidFill>
                <a:latin typeface="Kalnia"/>
                <a:ea typeface="Kalnia"/>
                <a:cs typeface="Kalnia"/>
                <a:sym typeface="Kalnia"/>
              </a:rPr>
              <a:t>Top Priority Attractions</a:t>
            </a:r>
            <a:endParaRPr sz="1500">
              <a:solidFill>
                <a:schemeClr val="dk1"/>
              </a:solidFill>
              <a:latin typeface="Kalnia"/>
              <a:ea typeface="Kalnia"/>
              <a:cs typeface="Kalnia"/>
              <a:sym typeface="Kalnia"/>
            </a:endParaRPr>
          </a:p>
        </p:txBody>
      </p:sp>
      <p:cxnSp>
        <p:nvCxnSpPr>
          <p:cNvPr id="104" name="Google Shape;104;p13"/>
          <p:cNvCxnSpPr/>
          <p:nvPr/>
        </p:nvCxnSpPr>
        <p:spPr>
          <a:xfrm>
            <a:off x="4226050" y="2594545"/>
            <a:ext cx="2716200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5" name="Google Shape;105;p13"/>
          <p:cNvCxnSpPr/>
          <p:nvPr/>
        </p:nvCxnSpPr>
        <p:spPr>
          <a:xfrm>
            <a:off x="4226050" y="2931673"/>
            <a:ext cx="2716200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6" name="Google Shape;106;p13"/>
          <p:cNvCxnSpPr/>
          <p:nvPr/>
        </p:nvCxnSpPr>
        <p:spPr>
          <a:xfrm>
            <a:off x="4226050" y="3268800"/>
            <a:ext cx="2716200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7" name="Google Shape;107;p13"/>
          <p:cNvCxnSpPr/>
          <p:nvPr/>
        </p:nvCxnSpPr>
        <p:spPr>
          <a:xfrm>
            <a:off x="4226050" y="3605928"/>
            <a:ext cx="2716200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8" name="Google Shape;108;p13"/>
          <p:cNvCxnSpPr/>
          <p:nvPr/>
        </p:nvCxnSpPr>
        <p:spPr>
          <a:xfrm>
            <a:off x="4226050" y="2257395"/>
            <a:ext cx="2716200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109" name="Google Shape;109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254075" y="1990345"/>
            <a:ext cx="308725" cy="242875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13"/>
          <p:cNvSpPr txBox="1"/>
          <p:nvPr/>
        </p:nvSpPr>
        <p:spPr>
          <a:xfrm>
            <a:off x="4319751" y="2069492"/>
            <a:ext cx="1782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solidFill>
                  <a:schemeClr val="dk1"/>
                </a:solidFill>
                <a:latin typeface="Kalnia"/>
                <a:ea typeface="Kalnia"/>
                <a:cs typeface="Kalnia"/>
                <a:sym typeface="Kalnia"/>
              </a:rPr>
              <a:t>1</a:t>
            </a:r>
            <a:endParaRPr sz="900">
              <a:solidFill>
                <a:schemeClr val="dk1"/>
              </a:solidFill>
              <a:latin typeface="Kalnia"/>
              <a:ea typeface="Kalnia"/>
              <a:cs typeface="Kalnia"/>
              <a:sym typeface="Kalnia"/>
            </a:endParaRPr>
          </a:p>
        </p:txBody>
      </p:sp>
      <p:sp>
        <p:nvSpPr>
          <p:cNvPr id="111" name="Google Shape;111;p13"/>
          <p:cNvSpPr txBox="1"/>
          <p:nvPr/>
        </p:nvSpPr>
        <p:spPr>
          <a:xfrm>
            <a:off x="4638100" y="2060645"/>
            <a:ext cx="23043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Kalnia"/>
              <a:ea typeface="Kalnia"/>
              <a:cs typeface="Kalnia"/>
              <a:sym typeface="Kalnia"/>
            </a:endParaRPr>
          </a:p>
        </p:txBody>
      </p:sp>
      <p:pic>
        <p:nvPicPr>
          <p:cNvPr id="112" name="Google Shape;112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254075" y="2330169"/>
            <a:ext cx="308725" cy="242875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p13"/>
          <p:cNvSpPr txBox="1"/>
          <p:nvPr/>
        </p:nvSpPr>
        <p:spPr>
          <a:xfrm>
            <a:off x="4319751" y="2409316"/>
            <a:ext cx="1782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solidFill>
                  <a:schemeClr val="dk1"/>
                </a:solidFill>
                <a:latin typeface="Kalnia"/>
                <a:ea typeface="Kalnia"/>
                <a:cs typeface="Kalnia"/>
                <a:sym typeface="Kalnia"/>
              </a:rPr>
              <a:t>2</a:t>
            </a:r>
            <a:endParaRPr sz="900">
              <a:solidFill>
                <a:schemeClr val="dk1"/>
              </a:solidFill>
              <a:latin typeface="Kalnia"/>
              <a:ea typeface="Kalnia"/>
              <a:cs typeface="Kalnia"/>
              <a:sym typeface="Kalnia"/>
            </a:endParaRPr>
          </a:p>
        </p:txBody>
      </p:sp>
      <p:sp>
        <p:nvSpPr>
          <p:cNvPr id="114" name="Google Shape;114;p13"/>
          <p:cNvSpPr txBox="1"/>
          <p:nvPr/>
        </p:nvSpPr>
        <p:spPr>
          <a:xfrm>
            <a:off x="4638100" y="2400469"/>
            <a:ext cx="23043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Kalnia"/>
              <a:ea typeface="Kalnia"/>
              <a:cs typeface="Kalnia"/>
              <a:sym typeface="Kalnia"/>
            </a:endParaRPr>
          </a:p>
        </p:txBody>
      </p:sp>
      <p:pic>
        <p:nvPicPr>
          <p:cNvPr id="115" name="Google Shape;115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254075" y="2659180"/>
            <a:ext cx="308725" cy="242875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p13"/>
          <p:cNvSpPr txBox="1"/>
          <p:nvPr/>
        </p:nvSpPr>
        <p:spPr>
          <a:xfrm>
            <a:off x="4319751" y="2738326"/>
            <a:ext cx="1782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solidFill>
                  <a:schemeClr val="dk1"/>
                </a:solidFill>
                <a:latin typeface="Kalnia"/>
                <a:ea typeface="Kalnia"/>
                <a:cs typeface="Kalnia"/>
                <a:sym typeface="Kalnia"/>
              </a:rPr>
              <a:t>3</a:t>
            </a:r>
            <a:endParaRPr sz="900">
              <a:solidFill>
                <a:schemeClr val="dk1"/>
              </a:solidFill>
              <a:latin typeface="Kalnia"/>
              <a:ea typeface="Kalnia"/>
              <a:cs typeface="Kalnia"/>
              <a:sym typeface="Kalnia"/>
            </a:endParaRPr>
          </a:p>
        </p:txBody>
      </p:sp>
      <p:sp>
        <p:nvSpPr>
          <p:cNvPr id="117" name="Google Shape;117;p13"/>
          <p:cNvSpPr txBox="1"/>
          <p:nvPr/>
        </p:nvSpPr>
        <p:spPr>
          <a:xfrm>
            <a:off x="4638100" y="2729480"/>
            <a:ext cx="23043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Kalnia"/>
              <a:ea typeface="Kalnia"/>
              <a:cs typeface="Kalnia"/>
              <a:sym typeface="Kalnia"/>
            </a:endParaRPr>
          </a:p>
        </p:txBody>
      </p:sp>
      <p:pic>
        <p:nvPicPr>
          <p:cNvPr id="118" name="Google Shape;118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254075" y="2996180"/>
            <a:ext cx="308725" cy="242875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13"/>
          <p:cNvSpPr txBox="1"/>
          <p:nvPr/>
        </p:nvSpPr>
        <p:spPr>
          <a:xfrm>
            <a:off x="4319751" y="3075326"/>
            <a:ext cx="1782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solidFill>
                  <a:schemeClr val="dk1"/>
                </a:solidFill>
                <a:latin typeface="Kalnia"/>
                <a:ea typeface="Kalnia"/>
                <a:cs typeface="Kalnia"/>
                <a:sym typeface="Kalnia"/>
              </a:rPr>
              <a:t>4</a:t>
            </a:r>
            <a:endParaRPr sz="900">
              <a:solidFill>
                <a:schemeClr val="dk1"/>
              </a:solidFill>
              <a:latin typeface="Kalnia"/>
              <a:ea typeface="Kalnia"/>
              <a:cs typeface="Kalnia"/>
              <a:sym typeface="Kalnia"/>
            </a:endParaRPr>
          </a:p>
        </p:txBody>
      </p:sp>
      <p:sp>
        <p:nvSpPr>
          <p:cNvPr id="120" name="Google Shape;120;p13"/>
          <p:cNvSpPr txBox="1"/>
          <p:nvPr/>
        </p:nvSpPr>
        <p:spPr>
          <a:xfrm>
            <a:off x="4638100" y="3066480"/>
            <a:ext cx="23043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Kalnia"/>
              <a:ea typeface="Kalnia"/>
              <a:cs typeface="Kalnia"/>
              <a:sym typeface="Kalnia"/>
            </a:endParaRPr>
          </a:p>
        </p:txBody>
      </p:sp>
      <p:pic>
        <p:nvPicPr>
          <p:cNvPr id="121" name="Google Shape;121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254075" y="3335192"/>
            <a:ext cx="308725" cy="242875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p13"/>
          <p:cNvSpPr txBox="1"/>
          <p:nvPr/>
        </p:nvSpPr>
        <p:spPr>
          <a:xfrm>
            <a:off x="4319751" y="3414339"/>
            <a:ext cx="1782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solidFill>
                  <a:schemeClr val="dk1"/>
                </a:solidFill>
                <a:latin typeface="Kalnia"/>
                <a:ea typeface="Kalnia"/>
                <a:cs typeface="Kalnia"/>
                <a:sym typeface="Kalnia"/>
              </a:rPr>
              <a:t>5</a:t>
            </a:r>
            <a:endParaRPr sz="900">
              <a:solidFill>
                <a:schemeClr val="dk1"/>
              </a:solidFill>
              <a:latin typeface="Kalnia"/>
              <a:ea typeface="Kalnia"/>
              <a:cs typeface="Kalnia"/>
              <a:sym typeface="Kalnia"/>
            </a:endParaRPr>
          </a:p>
        </p:txBody>
      </p:sp>
      <p:sp>
        <p:nvSpPr>
          <p:cNvPr id="123" name="Google Shape;123;p13"/>
          <p:cNvSpPr txBox="1"/>
          <p:nvPr/>
        </p:nvSpPr>
        <p:spPr>
          <a:xfrm>
            <a:off x="4638100" y="3405492"/>
            <a:ext cx="23043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Kalnia"/>
              <a:ea typeface="Kalnia"/>
              <a:cs typeface="Kalnia"/>
              <a:sym typeface="Kalnia"/>
            </a:endParaRPr>
          </a:p>
        </p:txBody>
      </p:sp>
      <p:grpSp>
        <p:nvGrpSpPr>
          <p:cNvPr id="124" name="Google Shape;124;p13"/>
          <p:cNvGrpSpPr/>
          <p:nvPr/>
        </p:nvGrpSpPr>
        <p:grpSpPr>
          <a:xfrm>
            <a:off x="3959994" y="4422698"/>
            <a:ext cx="2208276" cy="196750"/>
            <a:chOff x="577643" y="2327250"/>
            <a:chExt cx="2716207" cy="196750"/>
          </a:xfrm>
        </p:grpSpPr>
        <p:cxnSp>
          <p:nvCxnSpPr>
            <p:cNvPr id="125" name="Google Shape;125;p13"/>
            <p:cNvCxnSpPr/>
            <p:nvPr/>
          </p:nvCxnSpPr>
          <p:spPr>
            <a:xfrm>
              <a:off x="577650" y="2524000"/>
              <a:ext cx="271620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26" name="Google Shape;126;p13"/>
            <p:cNvSpPr txBox="1"/>
            <p:nvPr/>
          </p:nvSpPr>
          <p:spPr>
            <a:xfrm>
              <a:off x="577643" y="2327250"/>
              <a:ext cx="27162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chemeClr val="dk1"/>
                </a:solidFill>
                <a:latin typeface="Kalnia"/>
                <a:ea typeface="Kalnia"/>
                <a:cs typeface="Kalnia"/>
                <a:sym typeface="Kalnia"/>
              </a:endParaRPr>
            </a:p>
          </p:txBody>
        </p:sp>
      </p:grpSp>
      <p:grpSp>
        <p:nvGrpSpPr>
          <p:cNvPr id="127" name="Google Shape;127;p13"/>
          <p:cNvGrpSpPr/>
          <p:nvPr/>
        </p:nvGrpSpPr>
        <p:grpSpPr>
          <a:xfrm>
            <a:off x="3959994" y="4759829"/>
            <a:ext cx="2208276" cy="196750"/>
            <a:chOff x="577643" y="2327250"/>
            <a:chExt cx="2716207" cy="196750"/>
          </a:xfrm>
        </p:grpSpPr>
        <p:cxnSp>
          <p:nvCxnSpPr>
            <p:cNvPr id="128" name="Google Shape;128;p13"/>
            <p:cNvCxnSpPr/>
            <p:nvPr/>
          </p:nvCxnSpPr>
          <p:spPr>
            <a:xfrm>
              <a:off x="577650" y="2524000"/>
              <a:ext cx="271620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29" name="Google Shape;129;p13"/>
            <p:cNvSpPr txBox="1"/>
            <p:nvPr/>
          </p:nvSpPr>
          <p:spPr>
            <a:xfrm>
              <a:off x="577643" y="2327250"/>
              <a:ext cx="27162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chemeClr val="dk1"/>
                </a:solidFill>
                <a:latin typeface="Kalnia"/>
                <a:ea typeface="Kalnia"/>
                <a:cs typeface="Kalnia"/>
                <a:sym typeface="Kalnia"/>
              </a:endParaRPr>
            </a:p>
          </p:txBody>
        </p:sp>
      </p:grpSp>
      <p:sp>
        <p:nvSpPr>
          <p:cNvPr id="130" name="Google Shape;130;p13"/>
          <p:cNvSpPr txBox="1"/>
          <p:nvPr/>
        </p:nvSpPr>
        <p:spPr>
          <a:xfrm>
            <a:off x="3948277" y="4161795"/>
            <a:ext cx="23043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500">
                <a:solidFill>
                  <a:schemeClr val="dk1"/>
                </a:solidFill>
                <a:latin typeface="Kalnia"/>
                <a:ea typeface="Kalnia"/>
                <a:cs typeface="Kalnia"/>
                <a:sym typeface="Kalnia"/>
              </a:rPr>
              <a:t>Lightning Lane Rides</a:t>
            </a:r>
            <a:endParaRPr sz="1500">
              <a:solidFill>
                <a:schemeClr val="dk1"/>
              </a:solidFill>
              <a:latin typeface="Kalnia"/>
              <a:ea typeface="Kalnia"/>
              <a:cs typeface="Kalnia"/>
              <a:sym typeface="Kalnia"/>
            </a:endParaRPr>
          </a:p>
        </p:txBody>
      </p:sp>
      <p:grpSp>
        <p:nvGrpSpPr>
          <p:cNvPr id="131" name="Google Shape;131;p13"/>
          <p:cNvGrpSpPr/>
          <p:nvPr/>
        </p:nvGrpSpPr>
        <p:grpSpPr>
          <a:xfrm>
            <a:off x="3959994" y="5096960"/>
            <a:ext cx="2208276" cy="196750"/>
            <a:chOff x="577643" y="2327250"/>
            <a:chExt cx="2716207" cy="196750"/>
          </a:xfrm>
        </p:grpSpPr>
        <p:cxnSp>
          <p:nvCxnSpPr>
            <p:cNvPr id="132" name="Google Shape;132;p13"/>
            <p:cNvCxnSpPr/>
            <p:nvPr/>
          </p:nvCxnSpPr>
          <p:spPr>
            <a:xfrm>
              <a:off x="577650" y="2524000"/>
              <a:ext cx="271620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33" name="Google Shape;133;p13"/>
            <p:cNvSpPr txBox="1"/>
            <p:nvPr/>
          </p:nvSpPr>
          <p:spPr>
            <a:xfrm>
              <a:off x="577643" y="2327250"/>
              <a:ext cx="27162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chemeClr val="dk1"/>
                </a:solidFill>
                <a:latin typeface="Kalnia"/>
                <a:ea typeface="Kalnia"/>
                <a:cs typeface="Kalnia"/>
                <a:sym typeface="Kalnia"/>
              </a:endParaRPr>
            </a:p>
          </p:txBody>
        </p:sp>
      </p:grpSp>
      <p:grpSp>
        <p:nvGrpSpPr>
          <p:cNvPr id="134" name="Google Shape;134;p13"/>
          <p:cNvGrpSpPr/>
          <p:nvPr/>
        </p:nvGrpSpPr>
        <p:grpSpPr>
          <a:xfrm>
            <a:off x="3959994" y="5434091"/>
            <a:ext cx="2208276" cy="196750"/>
            <a:chOff x="577643" y="2327250"/>
            <a:chExt cx="2716207" cy="196750"/>
          </a:xfrm>
        </p:grpSpPr>
        <p:cxnSp>
          <p:nvCxnSpPr>
            <p:cNvPr id="135" name="Google Shape;135;p13"/>
            <p:cNvCxnSpPr/>
            <p:nvPr/>
          </p:nvCxnSpPr>
          <p:spPr>
            <a:xfrm>
              <a:off x="577650" y="2524000"/>
              <a:ext cx="271620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36" name="Google Shape;136;p13"/>
            <p:cNvSpPr txBox="1"/>
            <p:nvPr/>
          </p:nvSpPr>
          <p:spPr>
            <a:xfrm>
              <a:off x="577643" y="2327250"/>
              <a:ext cx="27162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chemeClr val="dk1"/>
                </a:solidFill>
                <a:latin typeface="Kalnia"/>
                <a:ea typeface="Kalnia"/>
                <a:cs typeface="Kalnia"/>
                <a:sym typeface="Kalnia"/>
              </a:endParaRPr>
            </a:p>
          </p:txBody>
        </p:sp>
      </p:grpSp>
      <p:grpSp>
        <p:nvGrpSpPr>
          <p:cNvPr id="137" name="Google Shape;137;p13"/>
          <p:cNvGrpSpPr/>
          <p:nvPr/>
        </p:nvGrpSpPr>
        <p:grpSpPr>
          <a:xfrm>
            <a:off x="3959994" y="5771222"/>
            <a:ext cx="2208276" cy="196750"/>
            <a:chOff x="577643" y="2327250"/>
            <a:chExt cx="2716207" cy="196750"/>
          </a:xfrm>
        </p:grpSpPr>
        <p:cxnSp>
          <p:nvCxnSpPr>
            <p:cNvPr id="138" name="Google Shape;138;p13"/>
            <p:cNvCxnSpPr/>
            <p:nvPr/>
          </p:nvCxnSpPr>
          <p:spPr>
            <a:xfrm>
              <a:off x="577650" y="2524000"/>
              <a:ext cx="271620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39" name="Google Shape;139;p13"/>
            <p:cNvSpPr txBox="1"/>
            <p:nvPr/>
          </p:nvSpPr>
          <p:spPr>
            <a:xfrm>
              <a:off x="577643" y="2327250"/>
              <a:ext cx="27162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chemeClr val="dk1"/>
                </a:solidFill>
                <a:latin typeface="Kalnia"/>
                <a:ea typeface="Kalnia"/>
                <a:cs typeface="Kalnia"/>
                <a:sym typeface="Kalnia"/>
              </a:endParaRPr>
            </a:p>
          </p:txBody>
        </p:sp>
      </p:grpSp>
      <p:grpSp>
        <p:nvGrpSpPr>
          <p:cNvPr id="140" name="Google Shape;140;p13"/>
          <p:cNvGrpSpPr/>
          <p:nvPr/>
        </p:nvGrpSpPr>
        <p:grpSpPr>
          <a:xfrm>
            <a:off x="6426576" y="4422701"/>
            <a:ext cx="773304" cy="196750"/>
            <a:chOff x="577643" y="2327250"/>
            <a:chExt cx="2716207" cy="196750"/>
          </a:xfrm>
        </p:grpSpPr>
        <p:cxnSp>
          <p:nvCxnSpPr>
            <p:cNvPr id="141" name="Google Shape;141;p13"/>
            <p:cNvCxnSpPr/>
            <p:nvPr/>
          </p:nvCxnSpPr>
          <p:spPr>
            <a:xfrm>
              <a:off x="577650" y="2524000"/>
              <a:ext cx="271620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42" name="Google Shape;142;p13"/>
            <p:cNvSpPr txBox="1"/>
            <p:nvPr/>
          </p:nvSpPr>
          <p:spPr>
            <a:xfrm>
              <a:off x="577643" y="2327250"/>
              <a:ext cx="27162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chemeClr val="dk1"/>
                </a:solidFill>
                <a:latin typeface="Kalnia"/>
                <a:ea typeface="Kalnia"/>
                <a:cs typeface="Kalnia"/>
                <a:sym typeface="Kalnia"/>
              </a:endParaRPr>
            </a:p>
          </p:txBody>
        </p:sp>
      </p:grpSp>
      <p:grpSp>
        <p:nvGrpSpPr>
          <p:cNvPr id="143" name="Google Shape;143;p13"/>
          <p:cNvGrpSpPr/>
          <p:nvPr/>
        </p:nvGrpSpPr>
        <p:grpSpPr>
          <a:xfrm>
            <a:off x="6426576" y="4759831"/>
            <a:ext cx="773304" cy="196750"/>
            <a:chOff x="577643" y="2327250"/>
            <a:chExt cx="2716207" cy="196750"/>
          </a:xfrm>
        </p:grpSpPr>
        <p:cxnSp>
          <p:nvCxnSpPr>
            <p:cNvPr id="144" name="Google Shape;144;p13"/>
            <p:cNvCxnSpPr/>
            <p:nvPr/>
          </p:nvCxnSpPr>
          <p:spPr>
            <a:xfrm>
              <a:off x="577650" y="2524000"/>
              <a:ext cx="271620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45" name="Google Shape;145;p13"/>
            <p:cNvSpPr txBox="1"/>
            <p:nvPr/>
          </p:nvSpPr>
          <p:spPr>
            <a:xfrm>
              <a:off x="577643" y="2327250"/>
              <a:ext cx="27162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chemeClr val="dk1"/>
                </a:solidFill>
                <a:latin typeface="Kalnia"/>
                <a:ea typeface="Kalnia"/>
                <a:cs typeface="Kalnia"/>
                <a:sym typeface="Kalnia"/>
              </a:endParaRPr>
            </a:p>
          </p:txBody>
        </p:sp>
      </p:grpSp>
      <p:sp>
        <p:nvSpPr>
          <p:cNvPr id="146" name="Google Shape;146;p13"/>
          <p:cNvSpPr txBox="1"/>
          <p:nvPr/>
        </p:nvSpPr>
        <p:spPr>
          <a:xfrm>
            <a:off x="6426598" y="4161795"/>
            <a:ext cx="7677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500">
                <a:solidFill>
                  <a:schemeClr val="dk1"/>
                </a:solidFill>
                <a:latin typeface="Kalnia"/>
                <a:ea typeface="Kalnia"/>
                <a:cs typeface="Kalnia"/>
                <a:sym typeface="Kalnia"/>
              </a:rPr>
              <a:t>Time</a:t>
            </a:r>
            <a:endParaRPr sz="1500">
              <a:solidFill>
                <a:schemeClr val="dk1"/>
              </a:solidFill>
              <a:latin typeface="Kalnia"/>
              <a:ea typeface="Kalnia"/>
              <a:cs typeface="Kalnia"/>
              <a:sym typeface="Kalnia"/>
            </a:endParaRPr>
          </a:p>
        </p:txBody>
      </p:sp>
      <p:grpSp>
        <p:nvGrpSpPr>
          <p:cNvPr id="147" name="Google Shape;147;p13"/>
          <p:cNvGrpSpPr/>
          <p:nvPr/>
        </p:nvGrpSpPr>
        <p:grpSpPr>
          <a:xfrm>
            <a:off x="6426576" y="5096961"/>
            <a:ext cx="773304" cy="196750"/>
            <a:chOff x="577643" y="2327250"/>
            <a:chExt cx="2716207" cy="196750"/>
          </a:xfrm>
        </p:grpSpPr>
        <p:cxnSp>
          <p:nvCxnSpPr>
            <p:cNvPr id="148" name="Google Shape;148;p13"/>
            <p:cNvCxnSpPr/>
            <p:nvPr/>
          </p:nvCxnSpPr>
          <p:spPr>
            <a:xfrm>
              <a:off x="577650" y="2524000"/>
              <a:ext cx="271620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49" name="Google Shape;149;p13"/>
            <p:cNvSpPr txBox="1"/>
            <p:nvPr/>
          </p:nvSpPr>
          <p:spPr>
            <a:xfrm>
              <a:off x="577643" y="2327250"/>
              <a:ext cx="27162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chemeClr val="dk1"/>
                </a:solidFill>
                <a:latin typeface="Kalnia"/>
                <a:ea typeface="Kalnia"/>
                <a:cs typeface="Kalnia"/>
                <a:sym typeface="Kalnia"/>
              </a:endParaRPr>
            </a:p>
          </p:txBody>
        </p:sp>
      </p:grpSp>
      <p:grpSp>
        <p:nvGrpSpPr>
          <p:cNvPr id="150" name="Google Shape;150;p13"/>
          <p:cNvGrpSpPr/>
          <p:nvPr/>
        </p:nvGrpSpPr>
        <p:grpSpPr>
          <a:xfrm>
            <a:off x="6426576" y="5434092"/>
            <a:ext cx="773304" cy="196750"/>
            <a:chOff x="577643" y="2327250"/>
            <a:chExt cx="2716207" cy="196750"/>
          </a:xfrm>
        </p:grpSpPr>
        <p:cxnSp>
          <p:nvCxnSpPr>
            <p:cNvPr id="151" name="Google Shape;151;p13"/>
            <p:cNvCxnSpPr/>
            <p:nvPr/>
          </p:nvCxnSpPr>
          <p:spPr>
            <a:xfrm>
              <a:off x="577650" y="2524000"/>
              <a:ext cx="271620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52" name="Google Shape;152;p13"/>
            <p:cNvSpPr txBox="1"/>
            <p:nvPr/>
          </p:nvSpPr>
          <p:spPr>
            <a:xfrm>
              <a:off x="577643" y="2327250"/>
              <a:ext cx="27162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chemeClr val="dk1"/>
                </a:solidFill>
                <a:latin typeface="Kalnia"/>
                <a:ea typeface="Kalnia"/>
                <a:cs typeface="Kalnia"/>
                <a:sym typeface="Kalnia"/>
              </a:endParaRPr>
            </a:p>
          </p:txBody>
        </p:sp>
      </p:grpSp>
      <p:grpSp>
        <p:nvGrpSpPr>
          <p:cNvPr id="153" name="Google Shape;153;p13"/>
          <p:cNvGrpSpPr/>
          <p:nvPr/>
        </p:nvGrpSpPr>
        <p:grpSpPr>
          <a:xfrm>
            <a:off x="6426576" y="5771222"/>
            <a:ext cx="773304" cy="196750"/>
            <a:chOff x="577643" y="2327250"/>
            <a:chExt cx="2716207" cy="196750"/>
          </a:xfrm>
        </p:grpSpPr>
        <p:cxnSp>
          <p:nvCxnSpPr>
            <p:cNvPr id="154" name="Google Shape;154;p13"/>
            <p:cNvCxnSpPr/>
            <p:nvPr/>
          </p:nvCxnSpPr>
          <p:spPr>
            <a:xfrm>
              <a:off x="577650" y="2524000"/>
              <a:ext cx="271620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55" name="Google Shape;155;p13"/>
            <p:cNvSpPr txBox="1"/>
            <p:nvPr/>
          </p:nvSpPr>
          <p:spPr>
            <a:xfrm>
              <a:off x="577643" y="2327250"/>
              <a:ext cx="27162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chemeClr val="dk1"/>
                </a:solidFill>
                <a:latin typeface="Kalnia"/>
                <a:ea typeface="Kalnia"/>
                <a:cs typeface="Kalnia"/>
                <a:sym typeface="Kalnia"/>
              </a:endParaRPr>
            </a:p>
          </p:txBody>
        </p:sp>
      </p:grpSp>
      <p:pic>
        <p:nvPicPr>
          <p:cNvPr id="156" name="Google Shape;156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531800" y="7082345"/>
            <a:ext cx="807900" cy="631850"/>
          </a:xfrm>
          <a:prstGeom prst="rect">
            <a:avLst/>
          </a:prstGeom>
          <a:noFill/>
          <a:ln>
            <a:noFill/>
          </a:ln>
        </p:spPr>
      </p:pic>
      <p:sp>
        <p:nvSpPr>
          <p:cNvPr id="157" name="Google Shape;157;p13"/>
          <p:cNvSpPr txBox="1"/>
          <p:nvPr/>
        </p:nvSpPr>
        <p:spPr>
          <a:xfrm>
            <a:off x="1376005" y="7282770"/>
            <a:ext cx="11589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500">
                <a:solidFill>
                  <a:schemeClr val="dk1"/>
                </a:solidFill>
                <a:latin typeface="Kalnia"/>
                <a:ea typeface="Kalnia"/>
                <a:cs typeface="Kalnia"/>
                <a:sym typeface="Kalnia"/>
              </a:rPr>
              <a:t>Meal Plan</a:t>
            </a:r>
            <a:endParaRPr sz="1500">
              <a:solidFill>
                <a:schemeClr val="dk1"/>
              </a:solidFill>
              <a:latin typeface="Kalnia"/>
              <a:ea typeface="Kalnia"/>
              <a:cs typeface="Kalnia"/>
              <a:sym typeface="Kalnia"/>
            </a:endParaRPr>
          </a:p>
        </p:txBody>
      </p:sp>
      <p:sp>
        <p:nvSpPr>
          <p:cNvPr id="158" name="Google Shape;158;p13"/>
          <p:cNvSpPr/>
          <p:nvPr/>
        </p:nvSpPr>
        <p:spPr>
          <a:xfrm>
            <a:off x="360000" y="7786545"/>
            <a:ext cx="3199500" cy="2425800"/>
          </a:xfrm>
          <a:prstGeom prst="roundRect">
            <a:avLst>
              <a:gd fmla="val 3183" name="adj"/>
            </a:avLst>
          </a:prstGeom>
          <a:solidFill>
            <a:srgbClr val="EBF0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59" name="Google Shape;159;p13"/>
          <p:cNvCxnSpPr/>
          <p:nvPr/>
        </p:nvCxnSpPr>
        <p:spPr>
          <a:xfrm>
            <a:off x="577650" y="8200145"/>
            <a:ext cx="2716200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60" name="Google Shape;160;p13"/>
          <p:cNvSpPr txBox="1"/>
          <p:nvPr/>
        </p:nvSpPr>
        <p:spPr>
          <a:xfrm>
            <a:off x="577643" y="8003395"/>
            <a:ext cx="27162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chemeClr val="dk1"/>
                </a:solidFill>
                <a:latin typeface="Kalnia"/>
                <a:ea typeface="Kalnia"/>
                <a:cs typeface="Kalnia"/>
                <a:sym typeface="Kalnia"/>
              </a:rPr>
              <a:t>Breakfast</a:t>
            </a:r>
            <a:endParaRPr sz="1000">
              <a:solidFill>
                <a:schemeClr val="dk1"/>
              </a:solidFill>
              <a:latin typeface="Kalnia"/>
              <a:ea typeface="Kalnia"/>
              <a:cs typeface="Kalnia"/>
              <a:sym typeface="Kalnia"/>
            </a:endParaRPr>
          </a:p>
        </p:txBody>
      </p:sp>
      <p:cxnSp>
        <p:nvCxnSpPr>
          <p:cNvPr id="161" name="Google Shape;161;p13"/>
          <p:cNvCxnSpPr/>
          <p:nvPr/>
        </p:nvCxnSpPr>
        <p:spPr>
          <a:xfrm>
            <a:off x="577650" y="8537273"/>
            <a:ext cx="2716200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62" name="Google Shape;162;p13"/>
          <p:cNvSpPr txBox="1"/>
          <p:nvPr/>
        </p:nvSpPr>
        <p:spPr>
          <a:xfrm>
            <a:off x="577643" y="8340523"/>
            <a:ext cx="27162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chemeClr val="dk1"/>
                </a:solidFill>
                <a:latin typeface="Kalnia"/>
                <a:ea typeface="Kalnia"/>
                <a:cs typeface="Kalnia"/>
                <a:sym typeface="Kalnia"/>
              </a:rPr>
              <a:t>Lunch</a:t>
            </a:r>
            <a:endParaRPr sz="1000">
              <a:solidFill>
                <a:schemeClr val="dk1"/>
              </a:solidFill>
              <a:latin typeface="Kalnia"/>
              <a:ea typeface="Kalnia"/>
              <a:cs typeface="Kalnia"/>
              <a:sym typeface="Kalnia"/>
            </a:endParaRPr>
          </a:p>
        </p:txBody>
      </p:sp>
      <p:cxnSp>
        <p:nvCxnSpPr>
          <p:cNvPr id="163" name="Google Shape;163;p13"/>
          <p:cNvCxnSpPr/>
          <p:nvPr/>
        </p:nvCxnSpPr>
        <p:spPr>
          <a:xfrm>
            <a:off x="577650" y="8874400"/>
            <a:ext cx="2716200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64" name="Google Shape;164;p13"/>
          <p:cNvSpPr txBox="1"/>
          <p:nvPr/>
        </p:nvSpPr>
        <p:spPr>
          <a:xfrm>
            <a:off x="577643" y="8677650"/>
            <a:ext cx="27162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chemeClr val="dk1"/>
                </a:solidFill>
                <a:latin typeface="Kalnia"/>
                <a:ea typeface="Kalnia"/>
                <a:cs typeface="Kalnia"/>
                <a:sym typeface="Kalnia"/>
              </a:rPr>
              <a:t>Dinner</a:t>
            </a:r>
            <a:endParaRPr sz="1000">
              <a:solidFill>
                <a:schemeClr val="dk1"/>
              </a:solidFill>
              <a:latin typeface="Kalnia"/>
              <a:ea typeface="Kalnia"/>
              <a:cs typeface="Kalnia"/>
              <a:sym typeface="Kalnia"/>
            </a:endParaRPr>
          </a:p>
        </p:txBody>
      </p:sp>
      <p:cxnSp>
        <p:nvCxnSpPr>
          <p:cNvPr id="165" name="Google Shape;165;p13"/>
          <p:cNvCxnSpPr/>
          <p:nvPr/>
        </p:nvCxnSpPr>
        <p:spPr>
          <a:xfrm>
            <a:off x="577650" y="9211528"/>
            <a:ext cx="2716200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66" name="Google Shape;166;p13"/>
          <p:cNvSpPr txBox="1"/>
          <p:nvPr/>
        </p:nvSpPr>
        <p:spPr>
          <a:xfrm>
            <a:off x="577643" y="9014778"/>
            <a:ext cx="27162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chemeClr val="dk1"/>
                </a:solidFill>
                <a:latin typeface="Kalnia"/>
                <a:ea typeface="Kalnia"/>
                <a:cs typeface="Kalnia"/>
                <a:sym typeface="Kalnia"/>
              </a:rPr>
              <a:t>Snack 1</a:t>
            </a:r>
            <a:endParaRPr sz="1000">
              <a:solidFill>
                <a:schemeClr val="dk1"/>
              </a:solidFill>
              <a:latin typeface="Kalnia"/>
              <a:ea typeface="Kalnia"/>
              <a:cs typeface="Kalnia"/>
              <a:sym typeface="Kalnia"/>
            </a:endParaRPr>
          </a:p>
        </p:txBody>
      </p:sp>
      <p:cxnSp>
        <p:nvCxnSpPr>
          <p:cNvPr id="167" name="Google Shape;167;p13"/>
          <p:cNvCxnSpPr/>
          <p:nvPr/>
        </p:nvCxnSpPr>
        <p:spPr>
          <a:xfrm>
            <a:off x="577650" y="9548656"/>
            <a:ext cx="2716200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68" name="Google Shape;168;p13"/>
          <p:cNvSpPr txBox="1"/>
          <p:nvPr/>
        </p:nvSpPr>
        <p:spPr>
          <a:xfrm>
            <a:off x="577643" y="9351906"/>
            <a:ext cx="27162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chemeClr val="dk1"/>
                </a:solidFill>
                <a:latin typeface="Kalnia"/>
                <a:ea typeface="Kalnia"/>
                <a:cs typeface="Kalnia"/>
                <a:sym typeface="Kalnia"/>
              </a:rPr>
              <a:t>Snack 2</a:t>
            </a:r>
            <a:endParaRPr sz="1000">
              <a:solidFill>
                <a:schemeClr val="dk1"/>
              </a:solidFill>
              <a:latin typeface="Kalnia"/>
              <a:ea typeface="Kalnia"/>
              <a:cs typeface="Kalnia"/>
              <a:sym typeface="Kalnia"/>
            </a:endParaRPr>
          </a:p>
        </p:txBody>
      </p:sp>
      <p:cxnSp>
        <p:nvCxnSpPr>
          <p:cNvPr id="169" name="Google Shape;169;p13"/>
          <p:cNvCxnSpPr/>
          <p:nvPr/>
        </p:nvCxnSpPr>
        <p:spPr>
          <a:xfrm>
            <a:off x="577650" y="9885783"/>
            <a:ext cx="2716200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70" name="Google Shape;170;p13"/>
          <p:cNvSpPr txBox="1"/>
          <p:nvPr/>
        </p:nvSpPr>
        <p:spPr>
          <a:xfrm>
            <a:off x="577643" y="9689033"/>
            <a:ext cx="27162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chemeClr val="dk1"/>
                </a:solidFill>
                <a:latin typeface="Kalnia"/>
                <a:ea typeface="Kalnia"/>
                <a:cs typeface="Kalnia"/>
                <a:sym typeface="Kalnia"/>
              </a:rPr>
              <a:t>Snack 3</a:t>
            </a:r>
            <a:endParaRPr sz="1000">
              <a:solidFill>
                <a:schemeClr val="dk1"/>
              </a:solidFill>
              <a:latin typeface="Kalnia"/>
              <a:ea typeface="Kalnia"/>
              <a:cs typeface="Kalnia"/>
              <a:sym typeface="Kalnia"/>
            </a:endParaRPr>
          </a:p>
        </p:txBody>
      </p:sp>
      <p:sp>
        <p:nvSpPr>
          <p:cNvPr id="171" name="Google Shape;171;p13"/>
          <p:cNvSpPr/>
          <p:nvPr/>
        </p:nvSpPr>
        <p:spPr>
          <a:xfrm>
            <a:off x="3964200" y="6297200"/>
            <a:ext cx="3231300" cy="3915000"/>
          </a:xfrm>
          <a:prstGeom prst="roundRect">
            <a:avLst>
              <a:gd fmla="val 3183" name="adj"/>
            </a:avLst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72" name="Google Shape;172;p13"/>
          <p:cNvCxnSpPr/>
          <p:nvPr/>
        </p:nvCxnSpPr>
        <p:spPr>
          <a:xfrm>
            <a:off x="4226125" y="8201519"/>
            <a:ext cx="2716200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73" name="Google Shape;173;p13"/>
          <p:cNvCxnSpPr/>
          <p:nvPr/>
        </p:nvCxnSpPr>
        <p:spPr>
          <a:xfrm>
            <a:off x="4226125" y="8875774"/>
            <a:ext cx="2716200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74" name="Google Shape;174;p13"/>
          <p:cNvCxnSpPr/>
          <p:nvPr/>
        </p:nvCxnSpPr>
        <p:spPr>
          <a:xfrm>
            <a:off x="4226125" y="9212902"/>
            <a:ext cx="2716200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75" name="Google Shape;175;p13"/>
          <p:cNvCxnSpPr/>
          <p:nvPr/>
        </p:nvCxnSpPr>
        <p:spPr>
          <a:xfrm>
            <a:off x="4226125" y="9550030"/>
            <a:ext cx="2716200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76" name="Google Shape;176;p13"/>
          <p:cNvCxnSpPr/>
          <p:nvPr/>
        </p:nvCxnSpPr>
        <p:spPr>
          <a:xfrm>
            <a:off x="4226125" y="9887157"/>
            <a:ext cx="2716200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77" name="Google Shape;177;p13"/>
          <p:cNvCxnSpPr/>
          <p:nvPr/>
        </p:nvCxnSpPr>
        <p:spPr>
          <a:xfrm>
            <a:off x="4226125" y="7190119"/>
            <a:ext cx="2716200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78" name="Google Shape;178;p13"/>
          <p:cNvCxnSpPr/>
          <p:nvPr/>
        </p:nvCxnSpPr>
        <p:spPr>
          <a:xfrm>
            <a:off x="4226125" y="7527247"/>
            <a:ext cx="2716200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79" name="Google Shape;179;p13"/>
          <p:cNvCxnSpPr/>
          <p:nvPr/>
        </p:nvCxnSpPr>
        <p:spPr>
          <a:xfrm>
            <a:off x="4226125" y="7864374"/>
            <a:ext cx="2716200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80" name="Google Shape;180;p13"/>
          <p:cNvSpPr txBox="1"/>
          <p:nvPr/>
        </p:nvSpPr>
        <p:spPr>
          <a:xfrm>
            <a:off x="4226125" y="8004769"/>
            <a:ext cx="27162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Kalnia"/>
              <a:ea typeface="Kalnia"/>
              <a:cs typeface="Kalnia"/>
              <a:sym typeface="Kalnia"/>
            </a:endParaRPr>
          </a:p>
        </p:txBody>
      </p:sp>
      <p:sp>
        <p:nvSpPr>
          <p:cNvPr id="181" name="Google Shape;181;p13"/>
          <p:cNvSpPr txBox="1"/>
          <p:nvPr/>
        </p:nvSpPr>
        <p:spPr>
          <a:xfrm>
            <a:off x="4226125" y="6993369"/>
            <a:ext cx="27162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Kalnia"/>
              <a:ea typeface="Kalnia"/>
              <a:cs typeface="Kalnia"/>
              <a:sym typeface="Kalnia"/>
            </a:endParaRPr>
          </a:p>
        </p:txBody>
      </p:sp>
      <p:sp>
        <p:nvSpPr>
          <p:cNvPr id="182" name="Google Shape;182;p13"/>
          <p:cNvSpPr txBox="1"/>
          <p:nvPr/>
        </p:nvSpPr>
        <p:spPr>
          <a:xfrm>
            <a:off x="4226125" y="7330497"/>
            <a:ext cx="27162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Kalnia"/>
              <a:ea typeface="Kalnia"/>
              <a:cs typeface="Kalnia"/>
              <a:sym typeface="Kalnia"/>
            </a:endParaRPr>
          </a:p>
        </p:txBody>
      </p:sp>
      <p:sp>
        <p:nvSpPr>
          <p:cNvPr id="183" name="Google Shape;183;p13"/>
          <p:cNvSpPr txBox="1"/>
          <p:nvPr/>
        </p:nvSpPr>
        <p:spPr>
          <a:xfrm>
            <a:off x="4226125" y="7667624"/>
            <a:ext cx="27162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Kalnia"/>
              <a:ea typeface="Kalnia"/>
              <a:cs typeface="Kalnia"/>
              <a:sym typeface="Kalnia"/>
            </a:endParaRPr>
          </a:p>
        </p:txBody>
      </p:sp>
      <p:sp>
        <p:nvSpPr>
          <p:cNvPr id="184" name="Google Shape;184;p13"/>
          <p:cNvSpPr txBox="1"/>
          <p:nvPr/>
        </p:nvSpPr>
        <p:spPr>
          <a:xfrm>
            <a:off x="4340425" y="6771161"/>
            <a:ext cx="2487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500">
                <a:solidFill>
                  <a:schemeClr val="dk1"/>
                </a:solidFill>
                <a:latin typeface="Kalnia"/>
                <a:ea typeface="Kalnia"/>
                <a:cs typeface="Kalnia"/>
                <a:sym typeface="Kalnia"/>
              </a:rPr>
              <a:t>Must Find Photo Shots</a:t>
            </a:r>
            <a:endParaRPr sz="1500">
              <a:solidFill>
                <a:schemeClr val="dk1"/>
              </a:solidFill>
              <a:latin typeface="Kalnia"/>
              <a:ea typeface="Kalnia"/>
              <a:cs typeface="Kalnia"/>
              <a:sym typeface="Kalnia"/>
            </a:endParaRPr>
          </a:p>
        </p:txBody>
      </p:sp>
      <p:sp>
        <p:nvSpPr>
          <p:cNvPr id="185" name="Google Shape;185;p13"/>
          <p:cNvSpPr txBox="1"/>
          <p:nvPr/>
        </p:nvSpPr>
        <p:spPr>
          <a:xfrm>
            <a:off x="4226125" y="8679024"/>
            <a:ext cx="27162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Kalnia"/>
              <a:ea typeface="Kalnia"/>
              <a:cs typeface="Kalnia"/>
              <a:sym typeface="Kalnia"/>
            </a:endParaRPr>
          </a:p>
        </p:txBody>
      </p:sp>
      <p:sp>
        <p:nvSpPr>
          <p:cNvPr id="186" name="Google Shape;186;p13"/>
          <p:cNvSpPr txBox="1"/>
          <p:nvPr/>
        </p:nvSpPr>
        <p:spPr>
          <a:xfrm>
            <a:off x="4226125" y="9016152"/>
            <a:ext cx="27162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Kalnia"/>
              <a:ea typeface="Kalnia"/>
              <a:cs typeface="Kalnia"/>
              <a:sym typeface="Kalnia"/>
            </a:endParaRPr>
          </a:p>
        </p:txBody>
      </p:sp>
      <p:sp>
        <p:nvSpPr>
          <p:cNvPr id="187" name="Google Shape;187;p13"/>
          <p:cNvSpPr txBox="1"/>
          <p:nvPr/>
        </p:nvSpPr>
        <p:spPr>
          <a:xfrm>
            <a:off x="4226125" y="9353280"/>
            <a:ext cx="27162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Kalnia"/>
              <a:ea typeface="Kalnia"/>
              <a:cs typeface="Kalnia"/>
              <a:sym typeface="Kalnia"/>
            </a:endParaRPr>
          </a:p>
        </p:txBody>
      </p:sp>
      <p:sp>
        <p:nvSpPr>
          <p:cNvPr id="188" name="Google Shape;188;p13"/>
          <p:cNvSpPr txBox="1"/>
          <p:nvPr/>
        </p:nvSpPr>
        <p:spPr>
          <a:xfrm>
            <a:off x="4226125" y="9690407"/>
            <a:ext cx="27162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Kalnia"/>
              <a:ea typeface="Kalnia"/>
              <a:cs typeface="Kalnia"/>
              <a:sym typeface="Kalnia"/>
            </a:endParaRPr>
          </a:p>
        </p:txBody>
      </p:sp>
      <p:sp>
        <p:nvSpPr>
          <p:cNvPr id="189" name="Google Shape;189;p13"/>
          <p:cNvSpPr txBox="1"/>
          <p:nvPr/>
        </p:nvSpPr>
        <p:spPr>
          <a:xfrm>
            <a:off x="4226125" y="8450449"/>
            <a:ext cx="27162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500">
                <a:solidFill>
                  <a:schemeClr val="dk1"/>
                </a:solidFill>
                <a:latin typeface="Kalnia"/>
                <a:ea typeface="Kalnia"/>
                <a:cs typeface="Kalnia"/>
                <a:sym typeface="Kalnia"/>
              </a:rPr>
              <a:t>Notes</a:t>
            </a:r>
            <a:endParaRPr sz="1500">
              <a:solidFill>
                <a:schemeClr val="dk1"/>
              </a:solidFill>
              <a:latin typeface="Kalnia"/>
              <a:ea typeface="Kalnia"/>
              <a:cs typeface="Kalnia"/>
              <a:sym typeface="Kaln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