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Cookie"/>
      <p:regular r:id="rId6"/>
    </p:embeddedFont>
    <p:embeddedFont>
      <p:font typeface="Kalni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Cookie-regular.fntdata"/><Relationship Id="rId7" Type="http://schemas.openxmlformats.org/officeDocument/2006/relationships/font" Target="fonts/Kalnia-regular.fntdata"/><Relationship Id="rId8" Type="http://schemas.openxmlformats.org/officeDocument/2006/relationships/font" Target="fonts/Kalni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6125" y="7400519"/>
            <a:ext cx="2716201" cy="212278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3960000" y="1486520"/>
            <a:ext cx="3240000" cy="2456700"/>
          </a:xfrm>
          <a:prstGeom prst="roundRect">
            <a:avLst>
              <a:gd fmla="val 3183" name="adj"/>
            </a:avLst>
          </a:prstGeom>
          <a:solidFill>
            <a:srgbClr val="EBF0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85075" y="324145"/>
            <a:ext cx="6389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5400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rPr>
              <a:t>Disney World Itinerary</a:t>
            </a:r>
            <a:endParaRPr sz="5400">
              <a:solidFill>
                <a:schemeClr val="dk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57" name="Google Shape;57;p13"/>
          <p:cNvSpPr/>
          <p:nvPr/>
        </p:nvSpPr>
        <p:spPr>
          <a:xfrm rot="181942">
            <a:off x="1365535" y="809046"/>
            <a:ext cx="252550" cy="148575"/>
          </a:xfrm>
          <a:custGeom>
            <a:rect b="b" l="l" r="r" t="t"/>
            <a:pathLst>
              <a:path extrusionOk="0" h="5943" w="10102">
                <a:moveTo>
                  <a:pt x="4722" y="5944"/>
                </a:moveTo>
                <a:cubicBezTo>
                  <a:pt x="2882" y="5486"/>
                  <a:pt x="-717" y="4277"/>
                  <a:pt x="132" y="2581"/>
                </a:cubicBezTo>
                <a:cubicBezTo>
                  <a:pt x="1663" y="-480"/>
                  <a:pt x="6684" y="-44"/>
                  <a:pt x="10102" y="129"/>
                </a:cubicBezTo>
              </a:path>
            </a:pathLst>
          </a:cu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Google Shape;58;p13"/>
          <p:cNvSpPr txBox="1"/>
          <p:nvPr/>
        </p:nvSpPr>
        <p:spPr>
          <a:xfrm>
            <a:off x="351421" y="1353749"/>
            <a:ext cx="498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Day:</a:t>
            </a:r>
            <a:endParaRPr sz="15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849721" y="1530924"/>
            <a:ext cx="2709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0" name="Google Shape;60;p13"/>
          <p:cNvSpPr txBox="1"/>
          <p:nvPr/>
        </p:nvSpPr>
        <p:spPr>
          <a:xfrm>
            <a:off x="1376005" y="1802694"/>
            <a:ext cx="11589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 Schedule</a:t>
            </a:r>
            <a:endParaRPr sz="15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34893" y="1853194"/>
            <a:ext cx="169000" cy="13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62393" y="1853194"/>
            <a:ext cx="169000" cy="13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/>
          <p:nvPr/>
        </p:nvSpPr>
        <p:spPr>
          <a:xfrm>
            <a:off x="360000" y="2180945"/>
            <a:ext cx="3199500" cy="4780800"/>
          </a:xfrm>
          <a:prstGeom prst="roundRect">
            <a:avLst>
              <a:gd fmla="val 3183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" name="Google Shape;64;p13"/>
          <p:cNvGrpSpPr/>
          <p:nvPr/>
        </p:nvGrpSpPr>
        <p:grpSpPr>
          <a:xfrm>
            <a:off x="577643" y="2397795"/>
            <a:ext cx="2716207" cy="196750"/>
            <a:chOff x="577643" y="2327250"/>
            <a:chExt cx="2716207" cy="196750"/>
          </a:xfrm>
        </p:grpSpPr>
        <p:cxnSp>
          <p:nvCxnSpPr>
            <p:cNvPr id="65" name="Google Shape;65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" name="Google Shape;66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7-8 AM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577643" y="2734923"/>
            <a:ext cx="2716207" cy="196750"/>
            <a:chOff x="577643" y="2327250"/>
            <a:chExt cx="2716207" cy="196750"/>
          </a:xfrm>
        </p:grpSpPr>
        <p:cxnSp>
          <p:nvCxnSpPr>
            <p:cNvPr id="68" name="Google Shape;68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" name="Google Shape;69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8</a:t>
              </a: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-9 AM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577643" y="3072050"/>
            <a:ext cx="2716207" cy="196750"/>
            <a:chOff x="577643" y="2327250"/>
            <a:chExt cx="2716207" cy="196750"/>
          </a:xfrm>
        </p:grpSpPr>
        <p:cxnSp>
          <p:nvCxnSpPr>
            <p:cNvPr id="71" name="Google Shape;71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" name="Google Shape;72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9</a:t>
              </a: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-10 AM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577643" y="3409178"/>
            <a:ext cx="2716207" cy="196750"/>
            <a:chOff x="577643" y="2327250"/>
            <a:chExt cx="2716207" cy="196750"/>
          </a:xfrm>
        </p:grpSpPr>
        <p:cxnSp>
          <p:nvCxnSpPr>
            <p:cNvPr id="74" name="Google Shape;74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5" name="Google Shape;75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10</a:t>
              </a: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-11 AM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577643" y="3746306"/>
            <a:ext cx="2716207" cy="196750"/>
            <a:chOff x="577643" y="2327250"/>
            <a:chExt cx="2716207" cy="196750"/>
          </a:xfrm>
        </p:grpSpPr>
        <p:cxnSp>
          <p:nvCxnSpPr>
            <p:cNvPr id="77" name="Google Shape;77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8" name="Google Shape;78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11- 12 PM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79" name="Google Shape;79;p13"/>
          <p:cNvGrpSpPr/>
          <p:nvPr/>
        </p:nvGrpSpPr>
        <p:grpSpPr>
          <a:xfrm>
            <a:off x="577643" y="4083433"/>
            <a:ext cx="2716207" cy="307800"/>
            <a:chOff x="577643" y="2327250"/>
            <a:chExt cx="2716207" cy="307800"/>
          </a:xfrm>
        </p:grpSpPr>
        <p:cxnSp>
          <p:nvCxnSpPr>
            <p:cNvPr id="80" name="Google Shape;80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1" name="Google Shape;81;p13"/>
            <p:cNvSpPr txBox="1"/>
            <p:nvPr/>
          </p:nvSpPr>
          <p:spPr>
            <a:xfrm>
              <a:off x="577643" y="2327250"/>
              <a:ext cx="2716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12-1 PM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82" name="Google Shape;82;p13"/>
          <p:cNvGrpSpPr/>
          <p:nvPr/>
        </p:nvGrpSpPr>
        <p:grpSpPr>
          <a:xfrm>
            <a:off x="577643" y="4420561"/>
            <a:ext cx="2716207" cy="307800"/>
            <a:chOff x="577643" y="2327250"/>
            <a:chExt cx="2716207" cy="307800"/>
          </a:xfrm>
        </p:grpSpPr>
        <p:cxnSp>
          <p:nvCxnSpPr>
            <p:cNvPr id="83" name="Google Shape;83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4" name="Google Shape;84;p13"/>
            <p:cNvSpPr txBox="1"/>
            <p:nvPr/>
          </p:nvSpPr>
          <p:spPr>
            <a:xfrm>
              <a:off x="577643" y="2327250"/>
              <a:ext cx="2716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1-2 PM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85" name="Google Shape;85;p13"/>
          <p:cNvGrpSpPr/>
          <p:nvPr/>
        </p:nvGrpSpPr>
        <p:grpSpPr>
          <a:xfrm>
            <a:off x="577643" y="4757689"/>
            <a:ext cx="2716207" cy="307800"/>
            <a:chOff x="577643" y="2327250"/>
            <a:chExt cx="2716207" cy="307800"/>
          </a:xfrm>
        </p:grpSpPr>
        <p:cxnSp>
          <p:nvCxnSpPr>
            <p:cNvPr id="86" name="Google Shape;86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7" name="Google Shape;87;p13"/>
            <p:cNvSpPr txBox="1"/>
            <p:nvPr/>
          </p:nvSpPr>
          <p:spPr>
            <a:xfrm>
              <a:off x="577643" y="2327250"/>
              <a:ext cx="2716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2-3 PM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577643" y="5094816"/>
            <a:ext cx="2716207" cy="307800"/>
            <a:chOff x="577643" y="2327250"/>
            <a:chExt cx="2716207" cy="307800"/>
          </a:xfrm>
        </p:grpSpPr>
        <p:cxnSp>
          <p:nvCxnSpPr>
            <p:cNvPr id="89" name="Google Shape;89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0" name="Google Shape;90;p13"/>
            <p:cNvSpPr txBox="1"/>
            <p:nvPr/>
          </p:nvSpPr>
          <p:spPr>
            <a:xfrm>
              <a:off x="577643" y="2327250"/>
              <a:ext cx="2716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3-4 PM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577643" y="5431944"/>
            <a:ext cx="2716207" cy="307800"/>
            <a:chOff x="577643" y="2327250"/>
            <a:chExt cx="2716207" cy="307800"/>
          </a:xfrm>
        </p:grpSpPr>
        <p:cxnSp>
          <p:nvCxnSpPr>
            <p:cNvPr id="92" name="Google Shape;92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3" name="Google Shape;93;p13"/>
            <p:cNvSpPr txBox="1"/>
            <p:nvPr/>
          </p:nvSpPr>
          <p:spPr>
            <a:xfrm>
              <a:off x="577643" y="2327250"/>
              <a:ext cx="2716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4-5 PM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577643" y="5769072"/>
            <a:ext cx="2716207" cy="307800"/>
            <a:chOff x="577643" y="2327250"/>
            <a:chExt cx="2716207" cy="307800"/>
          </a:xfrm>
        </p:grpSpPr>
        <p:cxnSp>
          <p:nvCxnSpPr>
            <p:cNvPr id="95" name="Google Shape;95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6" name="Google Shape;96;p13"/>
            <p:cNvSpPr txBox="1"/>
            <p:nvPr/>
          </p:nvSpPr>
          <p:spPr>
            <a:xfrm>
              <a:off x="577643" y="2327250"/>
              <a:ext cx="2716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5-6 PM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577643" y="6106200"/>
            <a:ext cx="2716207" cy="307800"/>
            <a:chOff x="577643" y="2327250"/>
            <a:chExt cx="2716207" cy="307800"/>
          </a:xfrm>
        </p:grpSpPr>
        <p:cxnSp>
          <p:nvCxnSpPr>
            <p:cNvPr id="98" name="Google Shape;98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9" name="Google Shape;99;p13"/>
            <p:cNvSpPr txBox="1"/>
            <p:nvPr/>
          </p:nvSpPr>
          <p:spPr>
            <a:xfrm>
              <a:off x="577643" y="2327250"/>
              <a:ext cx="2716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6-7 PM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577643" y="6443327"/>
            <a:ext cx="2716207" cy="307800"/>
            <a:chOff x="577643" y="2327250"/>
            <a:chExt cx="2716207" cy="307800"/>
          </a:xfrm>
        </p:grpSpPr>
        <p:cxnSp>
          <p:nvCxnSpPr>
            <p:cNvPr id="101" name="Google Shape;101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2" name="Google Shape;102;p13"/>
            <p:cNvSpPr txBox="1"/>
            <p:nvPr/>
          </p:nvSpPr>
          <p:spPr>
            <a:xfrm>
              <a:off x="577643" y="2327250"/>
              <a:ext cx="27162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7-8 PM</a:t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sp>
        <p:nvSpPr>
          <p:cNvPr id="103" name="Google Shape;103;p13"/>
          <p:cNvSpPr txBox="1"/>
          <p:nvPr/>
        </p:nvSpPr>
        <p:spPr>
          <a:xfrm>
            <a:off x="4372375" y="1624378"/>
            <a:ext cx="2423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Top Priority Attractions</a:t>
            </a:r>
            <a:endParaRPr sz="15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cxnSp>
        <p:nvCxnSpPr>
          <p:cNvPr id="104" name="Google Shape;104;p13"/>
          <p:cNvCxnSpPr/>
          <p:nvPr/>
        </p:nvCxnSpPr>
        <p:spPr>
          <a:xfrm>
            <a:off x="4226050" y="2594545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13"/>
          <p:cNvCxnSpPr/>
          <p:nvPr/>
        </p:nvCxnSpPr>
        <p:spPr>
          <a:xfrm>
            <a:off x="4226050" y="2931673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3"/>
          <p:cNvCxnSpPr/>
          <p:nvPr/>
        </p:nvCxnSpPr>
        <p:spPr>
          <a:xfrm>
            <a:off x="4226050" y="3268800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3"/>
          <p:cNvCxnSpPr/>
          <p:nvPr/>
        </p:nvCxnSpPr>
        <p:spPr>
          <a:xfrm>
            <a:off x="4226050" y="3605928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3"/>
          <p:cNvCxnSpPr/>
          <p:nvPr/>
        </p:nvCxnSpPr>
        <p:spPr>
          <a:xfrm>
            <a:off x="4226050" y="2257395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09" name="Google Shape;10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54075" y="1990345"/>
            <a:ext cx="308725" cy="242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3"/>
          <p:cNvSpPr txBox="1"/>
          <p:nvPr/>
        </p:nvSpPr>
        <p:spPr>
          <a:xfrm>
            <a:off x="4319751" y="2069492"/>
            <a:ext cx="17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1</a:t>
            </a:r>
            <a:endParaRPr sz="9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4638100" y="2060645"/>
            <a:ext cx="230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pic>
        <p:nvPicPr>
          <p:cNvPr id="112" name="Google Shape;11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54075" y="2330169"/>
            <a:ext cx="308725" cy="242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3"/>
          <p:cNvSpPr txBox="1"/>
          <p:nvPr/>
        </p:nvSpPr>
        <p:spPr>
          <a:xfrm>
            <a:off x="4319751" y="2409316"/>
            <a:ext cx="17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2</a:t>
            </a:r>
            <a:endParaRPr sz="9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4638100" y="2400469"/>
            <a:ext cx="230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pic>
        <p:nvPicPr>
          <p:cNvPr id="115" name="Google Shape;11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54075" y="2659180"/>
            <a:ext cx="308725" cy="242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3"/>
          <p:cNvSpPr txBox="1"/>
          <p:nvPr/>
        </p:nvSpPr>
        <p:spPr>
          <a:xfrm>
            <a:off x="4319751" y="2738326"/>
            <a:ext cx="17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3</a:t>
            </a:r>
            <a:endParaRPr sz="9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4638100" y="2729480"/>
            <a:ext cx="230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pic>
        <p:nvPicPr>
          <p:cNvPr id="118" name="Google Shape;11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54075" y="2996180"/>
            <a:ext cx="308725" cy="242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3"/>
          <p:cNvSpPr txBox="1"/>
          <p:nvPr/>
        </p:nvSpPr>
        <p:spPr>
          <a:xfrm>
            <a:off x="4319751" y="3075326"/>
            <a:ext cx="17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4</a:t>
            </a:r>
            <a:endParaRPr sz="9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4638100" y="3066480"/>
            <a:ext cx="230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pic>
        <p:nvPicPr>
          <p:cNvPr id="121" name="Google Shape;12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54075" y="3335192"/>
            <a:ext cx="308725" cy="24287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3"/>
          <p:cNvSpPr txBox="1"/>
          <p:nvPr/>
        </p:nvSpPr>
        <p:spPr>
          <a:xfrm>
            <a:off x="4319751" y="3414339"/>
            <a:ext cx="17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5</a:t>
            </a:r>
            <a:endParaRPr sz="9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4638100" y="3405492"/>
            <a:ext cx="230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124" name="Google Shape;124;p13"/>
          <p:cNvGrpSpPr/>
          <p:nvPr/>
        </p:nvGrpSpPr>
        <p:grpSpPr>
          <a:xfrm>
            <a:off x="3959994" y="4422698"/>
            <a:ext cx="2208276" cy="196750"/>
            <a:chOff x="577643" y="2327250"/>
            <a:chExt cx="2716207" cy="196750"/>
          </a:xfrm>
        </p:grpSpPr>
        <p:cxnSp>
          <p:nvCxnSpPr>
            <p:cNvPr id="125" name="Google Shape;125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6" name="Google Shape;126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3959994" y="4759829"/>
            <a:ext cx="2208276" cy="196750"/>
            <a:chOff x="577643" y="2327250"/>
            <a:chExt cx="2716207" cy="196750"/>
          </a:xfrm>
        </p:grpSpPr>
        <p:cxnSp>
          <p:nvCxnSpPr>
            <p:cNvPr id="128" name="Google Shape;128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9" name="Google Shape;129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sp>
        <p:nvSpPr>
          <p:cNvPr id="130" name="Google Shape;130;p13"/>
          <p:cNvSpPr txBox="1"/>
          <p:nvPr/>
        </p:nvSpPr>
        <p:spPr>
          <a:xfrm>
            <a:off x="3948277" y="4161795"/>
            <a:ext cx="2304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Lightning Lane Rides</a:t>
            </a:r>
            <a:endParaRPr sz="15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131" name="Google Shape;131;p13"/>
          <p:cNvGrpSpPr/>
          <p:nvPr/>
        </p:nvGrpSpPr>
        <p:grpSpPr>
          <a:xfrm>
            <a:off x="3959994" y="5096960"/>
            <a:ext cx="2208276" cy="196750"/>
            <a:chOff x="577643" y="2327250"/>
            <a:chExt cx="2716207" cy="196750"/>
          </a:xfrm>
        </p:grpSpPr>
        <p:cxnSp>
          <p:nvCxnSpPr>
            <p:cNvPr id="132" name="Google Shape;132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3" name="Google Shape;133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3959994" y="5434091"/>
            <a:ext cx="2208276" cy="196750"/>
            <a:chOff x="577643" y="2327250"/>
            <a:chExt cx="2716207" cy="196750"/>
          </a:xfrm>
        </p:grpSpPr>
        <p:cxnSp>
          <p:nvCxnSpPr>
            <p:cNvPr id="135" name="Google Shape;135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6" name="Google Shape;136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37" name="Google Shape;137;p13"/>
          <p:cNvGrpSpPr/>
          <p:nvPr/>
        </p:nvGrpSpPr>
        <p:grpSpPr>
          <a:xfrm>
            <a:off x="3959994" y="5771222"/>
            <a:ext cx="2208276" cy="196750"/>
            <a:chOff x="577643" y="2327250"/>
            <a:chExt cx="2716207" cy="196750"/>
          </a:xfrm>
        </p:grpSpPr>
        <p:cxnSp>
          <p:nvCxnSpPr>
            <p:cNvPr id="138" name="Google Shape;138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9" name="Google Shape;139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40" name="Google Shape;140;p13"/>
          <p:cNvGrpSpPr/>
          <p:nvPr/>
        </p:nvGrpSpPr>
        <p:grpSpPr>
          <a:xfrm>
            <a:off x="6426576" y="4422701"/>
            <a:ext cx="773304" cy="196750"/>
            <a:chOff x="577643" y="2327250"/>
            <a:chExt cx="2716207" cy="196750"/>
          </a:xfrm>
        </p:grpSpPr>
        <p:cxnSp>
          <p:nvCxnSpPr>
            <p:cNvPr id="141" name="Google Shape;141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2" name="Google Shape;142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43" name="Google Shape;143;p13"/>
          <p:cNvGrpSpPr/>
          <p:nvPr/>
        </p:nvGrpSpPr>
        <p:grpSpPr>
          <a:xfrm>
            <a:off x="6426576" y="4759831"/>
            <a:ext cx="773304" cy="196750"/>
            <a:chOff x="577643" y="2327250"/>
            <a:chExt cx="2716207" cy="196750"/>
          </a:xfrm>
        </p:grpSpPr>
        <p:cxnSp>
          <p:nvCxnSpPr>
            <p:cNvPr id="144" name="Google Shape;144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5" name="Google Shape;145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sp>
        <p:nvSpPr>
          <p:cNvPr id="146" name="Google Shape;146;p13"/>
          <p:cNvSpPr txBox="1"/>
          <p:nvPr/>
        </p:nvSpPr>
        <p:spPr>
          <a:xfrm>
            <a:off x="6426598" y="4161795"/>
            <a:ext cx="767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Time</a:t>
            </a:r>
            <a:endParaRPr sz="15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147" name="Google Shape;147;p13"/>
          <p:cNvGrpSpPr/>
          <p:nvPr/>
        </p:nvGrpSpPr>
        <p:grpSpPr>
          <a:xfrm>
            <a:off x="6426576" y="5096961"/>
            <a:ext cx="773304" cy="196750"/>
            <a:chOff x="577643" y="2327250"/>
            <a:chExt cx="2716207" cy="196750"/>
          </a:xfrm>
        </p:grpSpPr>
        <p:cxnSp>
          <p:nvCxnSpPr>
            <p:cNvPr id="148" name="Google Shape;148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9" name="Google Shape;149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50" name="Google Shape;150;p13"/>
          <p:cNvGrpSpPr/>
          <p:nvPr/>
        </p:nvGrpSpPr>
        <p:grpSpPr>
          <a:xfrm>
            <a:off x="6426576" y="5434092"/>
            <a:ext cx="773304" cy="196750"/>
            <a:chOff x="577643" y="2327250"/>
            <a:chExt cx="2716207" cy="196750"/>
          </a:xfrm>
        </p:grpSpPr>
        <p:cxnSp>
          <p:nvCxnSpPr>
            <p:cNvPr id="151" name="Google Shape;151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2" name="Google Shape;152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53" name="Google Shape;153;p13"/>
          <p:cNvGrpSpPr/>
          <p:nvPr/>
        </p:nvGrpSpPr>
        <p:grpSpPr>
          <a:xfrm>
            <a:off x="6426576" y="5771222"/>
            <a:ext cx="773304" cy="196750"/>
            <a:chOff x="577643" y="2327250"/>
            <a:chExt cx="2716207" cy="196750"/>
          </a:xfrm>
        </p:grpSpPr>
        <p:cxnSp>
          <p:nvCxnSpPr>
            <p:cNvPr id="154" name="Google Shape;154;p13"/>
            <p:cNvCxnSpPr/>
            <p:nvPr/>
          </p:nvCxnSpPr>
          <p:spPr>
            <a:xfrm>
              <a:off x="577650" y="2524000"/>
              <a:ext cx="27162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5" name="Google Shape;155;p13"/>
            <p:cNvSpPr txBox="1"/>
            <p:nvPr/>
          </p:nvSpPr>
          <p:spPr>
            <a:xfrm>
              <a:off x="577643" y="2327250"/>
              <a:ext cx="271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pic>
        <p:nvPicPr>
          <p:cNvPr id="156" name="Google Shape;15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31800" y="7082345"/>
            <a:ext cx="807900" cy="63185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13"/>
          <p:cNvSpPr txBox="1"/>
          <p:nvPr/>
        </p:nvSpPr>
        <p:spPr>
          <a:xfrm>
            <a:off x="1376005" y="7282770"/>
            <a:ext cx="11589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Meal Plan</a:t>
            </a:r>
            <a:endParaRPr sz="15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58" name="Google Shape;158;p13"/>
          <p:cNvSpPr/>
          <p:nvPr/>
        </p:nvSpPr>
        <p:spPr>
          <a:xfrm>
            <a:off x="360000" y="7786545"/>
            <a:ext cx="3199500" cy="2425800"/>
          </a:xfrm>
          <a:prstGeom prst="roundRect">
            <a:avLst>
              <a:gd fmla="val 3183" name="adj"/>
            </a:avLst>
          </a:prstGeom>
          <a:solidFill>
            <a:srgbClr val="EBF0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9" name="Google Shape;159;p13"/>
          <p:cNvCxnSpPr/>
          <p:nvPr/>
        </p:nvCxnSpPr>
        <p:spPr>
          <a:xfrm>
            <a:off x="577650" y="8200145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0" name="Google Shape;160;p13"/>
          <p:cNvSpPr txBox="1"/>
          <p:nvPr/>
        </p:nvSpPr>
        <p:spPr>
          <a:xfrm>
            <a:off x="577643" y="8003395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Breakfast</a:t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cxnSp>
        <p:nvCxnSpPr>
          <p:cNvPr id="161" name="Google Shape;161;p13"/>
          <p:cNvCxnSpPr/>
          <p:nvPr/>
        </p:nvCxnSpPr>
        <p:spPr>
          <a:xfrm>
            <a:off x="577650" y="8537273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2" name="Google Shape;162;p13"/>
          <p:cNvSpPr txBox="1"/>
          <p:nvPr/>
        </p:nvSpPr>
        <p:spPr>
          <a:xfrm>
            <a:off x="577643" y="8340523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Lunch</a:t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cxnSp>
        <p:nvCxnSpPr>
          <p:cNvPr id="163" name="Google Shape;163;p13"/>
          <p:cNvCxnSpPr/>
          <p:nvPr/>
        </p:nvCxnSpPr>
        <p:spPr>
          <a:xfrm>
            <a:off x="577650" y="8874400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4" name="Google Shape;164;p13"/>
          <p:cNvSpPr txBox="1"/>
          <p:nvPr/>
        </p:nvSpPr>
        <p:spPr>
          <a:xfrm>
            <a:off x="577643" y="8677650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Dinner</a:t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cxnSp>
        <p:nvCxnSpPr>
          <p:cNvPr id="165" name="Google Shape;165;p13"/>
          <p:cNvCxnSpPr/>
          <p:nvPr/>
        </p:nvCxnSpPr>
        <p:spPr>
          <a:xfrm>
            <a:off x="577650" y="9211528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6" name="Google Shape;166;p13"/>
          <p:cNvSpPr txBox="1"/>
          <p:nvPr/>
        </p:nvSpPr>
        <p:spPr>
          <a:xfrm>
            <a:off x="577643" y="9014778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Snack 1</a:t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cxnSp>
        <p:nvCxnSpPr>
          <p:cNvPr id="167" name="Google Shape;167;p13"/>
          <p:cNvCxnSpPr/>
          <p:nvPr/>
        </p:nvCxnSpPr>
        <p:spPr>
          <a:xfrm>
            <a:off x="577650" y="9548656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8" name="Google Shape;168;p13"/>
          <p:cNvSpPr txBox="1"/>
          <p:nvPr/>
        </p:nvSpPr>
        <p:spPr>
          <a:xfrm>
            <a:off x="577643" y="9351906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Snack 2</a:t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cxnSp>
        <p:nvCxnSpPr>
          <p:cNvPr id="169" name="Google Shape;169;p13"/>
          <p:cNvCxnSpPr/>
          <p:nvPr/>
        </p:nvCxnSpPr>
        <p:spPr>
          <a:xfrm>
            <a:off x="577650" y="9885783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0" name="Google Shape;170;p13"/>
          <p:cNvSpPr txBox="1"/>
          <p:nvPr/>
        </p:nvSpPr>
        <p:spPr>
          <a:xfrm>
            <a:off x="577643" y="9689033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Snack 3</a:t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3964200" y="6297200"/>
            <a:ext cx="3231300" cy="3915000"/>
          </a:xfrm>
          <a:prstGeom prst="roundRect">
            <a:avLst>
              <a:gd fmla="val 3183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2" name="Google Shape;172;p13"/>
          <p:cNvCxnSpPr/>
          <p:nvPr/>
        </p:nvCxnSpPr>
        <p:spPr>
          <a:xfrm>
            <a:off x="4226125" y="8201519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3" name="Google Shape;173;p13"/>
          <p:cNvCxnSpPr/>
          <p:nvPr/>
        </p:nvCxnSpPr>
        <p:spPr>
          <a:xfrm>
            <a:off x="4226125" y="8875774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4" name="Google Shape;174;p13"/>
          <p:cNvCxnSpPr/>
          <p:nvPr/>
        </p:nvCxnSpPr>
        <p:spPr>
          <a:xfrm>
            <a:off x="4226125" y="9212902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13"/>
          <p:cNvCxnSpPr/>
          <p:nvPr/>
        </p:nvCxnSpPr>
        <p:spPr>
          <a:xfrm>
            <a:off x="4226125" y="9550030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6" name="Google Shape;176;p13"/>
          <p:cNvCxnSpPr/>
          <p:nvPr/>
        </p:nvCxnSpPr>
        <p:spPr>
          <a:xfrm>
            <a:off x="4226125" y="9887157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7" name="Google Shape;177;p13"/>
          <p:cNvCxnSpPr/>
          <p:nvPr/>
        </p:nvCxnSpPr>
        <p:spPr>
          <a:xfrm>
            <a:off x="4226125" y="7190119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13"/>
          <p:cNvCxnSpPr/>
          <p:nvPr/>
        </p:nvCxnSpPr>
        <p:spPr>
          <a:xfrm>
            <a:off x="4226125" y="7527247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3"/>
          <p:cNvCxnSpPr/>
          <p:nvPr/>
        </p:nvCxnSpPr>
        <p:spPr>
          <a:xfrm>
            <a:off x="4226125" y="7864374"/>
            <a:ext cx="2716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0" name="Google Shape;180;p13"/>
          <p:cNvSpPr txBox="1"/>
          <p:nvPr/>
        </p:nvSpPr>
        <p:spPr>
          <a:xfrm>
            <a:off x="4226125" y="8004769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81" name="Google Shape;181;p13"/>
          <p:cNvSpPr txBox="1"/>
          <p:nvPr/>
        </p:nvSpPr>
        <p:spPr>
          <a:xfrm>
            <a:off x="4226125" y="6993369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82" name="Google Shape;182;p13"/>
          <p:cNvSpPr txBox="1"/>
          <p:nvPr/>
        </p:nvSpPr>
        <p:spPr>
          <a:xfrm>
            <a:off x="4226125" y="7330497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83" name="Google Shape;183;p13"/>
          <p:cNvSpPr txBox="1"/>
          <p:nvPr/>
        </p:nvSpPr>
        <p:spPr>
          <a:xfrm>
            <a:off x="4226125" y="7667624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84" name="Google Shape;184;p13"/>
          <p:cNvSpPr txBox="1"/>
          <p:nvPr/>
        </p:nvSpPr>
        <p:spPr>
          <a:xfrm>
            <a:off x="4340425" y="6771161"/>
            <a:ext cx="2487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Must Find Photo Shots</a:t>
            </a:r>
            <a:endParaRPr sz="15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85" name="Google Shape;185;p13"/>
          <p:cNvSpPr txBox="1"/>
          <p:nvPr/>
        </p:nvSpPr>
        <p:spPr>
          <a:xfrm>
            <a:off x="4226125" y="8679024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86" name="Google Shape;186;p13"/>
          <p:cNvSpPr txBox="1"/>
          <p:nvPr/>
        </p:nvSpPr>
        <p:spPr>
          <a:xfrm>
            <a:off x="4226125" y="9016152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87" name="Google Shape;187;p13"/>
          <p:cNvSpPr txBox="1"/>
          <p:nvPr/>
        </p:nvSpPr>
        <p:spPr>
          <a:xfrm>
            <a:off x="4226125" y="9353280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88" name="Google Shape;188;p13"/>
          <p:cNvSpPr txBox="1"/>
          <p:nvPr/>
        </p:nvSpPr>
        <p:spPr>
          <a:xfrm>
            <a:off x="4226125" y="9690407"/>
            <a:ext cx="271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189" name="Google Shape;189;p13"/>
          <p:cNvSpPr txBox="1"/>
          <p:nvPr/>
        </p:nvSpPr>
        <p:spPr>
          <a:xfrm>
            <a:off x="4226125" y="8450449"/>
            <a:ext cx="27162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rPr>
              <a:t>Notes</a:t>
            </a:r>
            <a:endParaRPr sz="1500">
              <a:solidFill>
                <a:schemeClr val="dk1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