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Lato"/>
      <p:regular r:id="rId7"/>
      <p:bold r:id="rId8"/>
      <p:italic r:id="rId9"/>
      <p:boldItalic r:id="rId10"/>
    </p:embeddedFont>
    <p:embeddedFont>
      <p:font typeface="Alfa Slab One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  <p15:guide id="3" orient="horz" pos="227">
          <p15:clr>
            <a:srgbClr val="9AA0A6"/>
          </p15:clr>
        </p15:guide>
        <p15:guide id="4" pos="227">
          <p15:clr>
            <a:srgbClr val="9AA0A6"/>
          </p15:clr>
        </p15:guide>
        <p15:guide id="5" pos="4535">
          <p15:clr>
            <a:srgbClr val="9AA0A6"/>
          </p15:clr>
        </p15:guide>
        <p15:guide id="6" pos="588">
          <p15:clr>
            <a:srgbClr val="9AA0A6"/>
          </p15:clr>
        </p15:guide>
        <p15:guide id="7" orient="horz" pos="4974">
          <p15:clr>
            <a:srgbClr val="9AA0A6"/>
          </p15:clr>
        </p15:guide>
        <p15:guide id="8" orient="horz" pos="6138">
          <p15:clr>
            <a:srgbClr val="9AA0A6"/>
          </p15:clr>
        </p15:guide>
        <p15:guide id="9" orient="horz" pos="138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  <p:guide pos="227" orient="horz"/>
        <p:guide pos="227"/>
        <p:guide pos="4535"/>
        <p:guide pos="588"/>
        <p:guide pos="4974" orient="horz"/>
        <p:guide pos="6138" orient="horz"/>
        <p:guide pos="1389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AlfaSlabOne-regular.fntdata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10" Type="http://schemas.openxmlformats.org/officeDocument/2006/relationships/image" Target="../media/image8.png"/><Relationship Id="rId9" Type="http://schemas.openxmlformats.org/officeDocument/2006/relationships/image" Target="../media/image5.png"/><Relationship Id="rId5" Type="http://schemas.openxmlformats.org/officeDocument/2006/relationships/image" Target="../media/image1.png"/><Relationship Id="rId6" Type="http://schemas.openxmlformats.org/officeDocument/2006/relationships/image" Target="../media/image4.png"/><Relationship Id="rId7" Type="http://schemas.openxmlformats.org/officeDocument/2006/relationships/image" Target="../media/image6.png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80000" y="180000"/>
            <a:ext cx="7200000" cy="10332000"/>
          </a:xfrm>
          <a:prstGeom prst="rect">
            <a:avLst/>
          </a:prstGeom>
          <a:noFill/>
          <a:ln cap="flat" cmpd="sng" w="19050">
            <a:solidFill>
              <a:srgbClr val="403E6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4925" y="9165950"/>
            <a:ext cx="519249" cy="406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6" name="Google Shape;56;p13"/>
          <p:cNvCxnSpPr/>
          <p:nvPr/>
        </p:nvCxnSpPr>
        <p:spPr>
          <a:xfrm>
            <a:off x="190500" y="1675425"/>
            <a:ext cx="7172400" cy="0"/>
          </a:xfrm>
          <a:prstGeom prst="straightConnector1">
            <a:avLst/>
          </a:prstGeom>
          <a:noFill/>
          <a:ln cap="flat" cmpd="sng" w="19050">
            <a:solidFill>
              <a:srgbClr val="403E6F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57" name="Google Shape;57;p13"/>
          <p:cNvGrpSpPr/>
          <p:nvPr/>
        </p:nvGrpSpPr>
        <p:grpSpPr>
          <a:xfrm>
            <a:off x="488600" y="232425"/>
            <a:ext cx="6887600" cy="1344975"/>
            <a:chOff x="312375" y="232425"/>
            <a:chExt cx="6887600" cy="1344975"/>
          </a:xfrm>
        </p:grpSpPr>
        <p:pic>
          <p:nvPicPr>
            <p:cNvPr id="58" name="Google Shape;58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12375" y="312375"/>
              <a:ext cx="1580400" cy="1228418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59" name="Google Shape;59;p13"/>
            <p:cNvCxnSpPr/>
            <p:nvPr/>
          </p:nvCxnSpPr>
          <p:spPr>
            <a:xfrm>
              <a:off x="2233613" y="361950"/>
              <a:ext cx="0" cy="1143000"/>
            </a:xfrm>
            <a:prstGeom prst="straightConnector1">
              <a:avLst/>
            </a:prstGeom>
            <a:noFill/>
            <a:ln cap="flat" cmpd="sng" w="38100">
              <a:solidFill>
                <a:srgbClr val="403E6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" name="Google Shape;60;p13"/>
            <p:cNvCxnSpPr/>
            <p:nvPr/>
          </p:nvCxnSpPr>
          <p:spPr>
            <a:xfrm>
              <a:off x="2424113" y="361950"/>
              <a:ext cx="0" cy="1143000"/>
            </a:xfrm>
            <a:prstGeom prst="straightConnector1">
              <a:avLst/>
            </a:prstGeom>
            <a:noFill/>
            <a:ln cap="flat" cmpd="sng" w="114300">
              <a:solidFill>
                <a:srgbClr val="403E6F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1" name="Google Shape;61;p13"/>
            <p:cNvSpPr txBox="1"/>
            <p:nvPr/>
          </p:nvSpPr>
          <p:spPr>
            <a:xfrm>
              <a:off x="2841275" y="232425"/>
              <a:ext cx="4358700" cy="954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6200">
                  <a:solidFill>
                    <a:srgbClr val="403E6F"/>
                  </a:solidFill>
                  <a:latin typeface="Alfa Slab One"/>
                  <a:ea typeface="Alfa Slab One"/>
                  <a:cs typeface="Alfa Slab One"/>
                  <a:sym typeface="Alfa Slab One"/>
                </a:rPr>
                <a:t>COLLEGE</a:t>
              </a:r>
              <a:endParaRPr sz="6200">
                <a:solidFill>
                  <a:srgbClr val="403E6F"/>
                </a:solidFill>
                <a:latin typeface="Alfa Slab One"/>
                <a:ea typeface="Alfa Slab One"/>
                <a:cs typeface="Alfa Slab One"/>
                <a:sym typeface="Alfa Slab One"/>
              </a:endParaRPr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2841275" y="1177200"/>
              <a:ext cx="43587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2600">
                  <a:solidFill>
                    <a:srgbClr val="E38472"/>
                  </a:solidFill>
                  <a:latin typeface="Lato"/>
                  <a:ea typeface="Lato"/>
                  <a:cs typeface="Lato"/>
                  <a:sym typeface="Lato"/>
                </a:rPr>
                <a:t>ULTIMATE</a:t>
              </a:r>
              <a:r>
                <a:rPr b="1" lang="ru" sz="2600">
                  <a:solidFill>
                    <a:srgbClr val="E38472"/>
                  </a:solidFill>
                  <a:latin typeface="Lato"/>
                  <a:ea typeface="Lato"/>
                  <a:cs typeface="Lato"/>
                  <a:sym typeface="Lato"/>
                </a:rPr>
                <a:t> </a:t>
              </a:r>
              <a:r>
                <a:rPr b="1" lang="ru" sz="2600">
                  <a:solidFill>
                    <a:srgbClr val="E38472"/>
                  </a:solidFill>
                  <a:latin typeface="Lato"/>
                  <a:ea typeface="Lato"/>
                  <a:cs typeface="Lato"/>
                  <a:sym typeface="Lato"/>
                </a:rPr>
                <a:t>PACKING LIST</a:t>
              </a:r>
              <a:endParaRPr b="1" sz="2600">
                <a:solidFill>
                  <a:srgbClr val="E38472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pic>
        <p:nvPicPr>
          <p:cNvPr id="63" name="Google Shape;6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8088" y="1843398"/>
            <a:ext cx="546308" cy="4284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 txBox="1"/>
          <p:nvPr/>
        </p:nvSpPr>
        <p:spPr>
          <a:xfrm>
            <a:off x="826738" y="1806838"/>
            <a:ext cx="27432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403E6F"/>
                </a:solidFill>
                <a:latin typeface="Alfa Slab One"/>
                <a:ea typeface="Alfa Slab One"/>
                <a:cs typeface="Alfa Slab One"/>
                <a:sym typeface="Alfa Slab One"/>
              </a:rPr>
              <a:t>T</a:t>
            </a:r>
            <a:r>
              <a:rPr lang="ru" sz="3000">
                <a:solidFill>
                  <a:srgbClr val="403E6F"/>
                </a:solidFill>
                <a:latin typeface="Alfa Slab One"/>
                <a:ea typeface="Alfa Slab One"/>
                <a:cs typeface="Alfa Slab One"/>
                <a:sym typeface="Alfa Slab One"/>
              </a:rPr>
              <a:t>oiletries</a:t>
            </a:r>
            <a:endParaRPr sz="3000">
              <a:solidFill>
                <a:srgbClr val="403E6F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352425" y="2408538"/>
            <a:ext cx="1540500" cy="23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Toothbrush/toothpaste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Shampoo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Razor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Soap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Hair spray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Floss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Mouthwash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Nail clippers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Body Wash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Sunscreen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Cotton balls</a:t>
            </a:r>
            <a:endParaRPr sz="900"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66" name="Google Shape;66;p13"/>
          <p:cNvGrpSpPr/>
          <p:nvPr/>
        </p:nvGrpSpPr>
        <p:grpSpPr>
          <a:xfrm>
            <a:off x="1664175" y="2408538"/>
            <a:ext cx="144000" cy="2202938"/>
            <a:chOff x="1664175" y="2356150"/>
            <a:chExt cx="144000" cy="2202938"/>
          </a:xfrm>
        </p:grpSpPr>
        <p:sp>
          <p:nvSpPr>
            <p:cNvPr id="67" name="Google Shape;67;p13"/>
            <p:cNvSpPr/>
            <p:nvPr/>
          </p:nvSpPr>
          <p:spPr>
            <a:xfrm>
              <a:off x="1664175" y="235615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1664175" y="256680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1664175" y="2767925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1664175" y="296905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1664175" y="317970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1664175" y="3385588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1664175" y="3591488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1664175" y="3797388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1664175" y="4003288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1664175" y="4209188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1664175" y="4415088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8" name="Google Shape;78;p13"/>
          <p:cNvSpPr txBox="1"/>
          <p:nvPr/>
        </p:nvSpPr>
        <p:spPr>
          <a:xfrm>
            <a:off x="2157425" y="2408538"/>
            <a:ext cx="1540500" cy="23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Toothbrush/toothpaste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Shampoo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Razor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Soap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Hair spray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Floss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Mouthwash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Nail clippers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Body Wash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Sunscreen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Cotton balls</a:t>
            </a:r>
            <a:endParaRPr sz="900"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79" name="Google Shape;79;p13"/>
          <p:cNvGrpSpPr/>
          <p:nvPr/>
        </p:nvGrpSpPr>
        <p:grpSpPr>
          <a:xfrm>
            <a:off x="3469175" y="2408538"/>
            <a:ext cx="144000" cy="2202938"/>
            <a:chOff x="3469175" y="2356150"/>
            <a:chExt cx="144000" cy="2202938"/>
          </a:xfrm>
        </p:grpSpPr>
        <p:sp>
          <p:nvSpPr>
            <p:cNvPr id="80" name="Google Shape;80;p13"/>
            <p:cNvSpPr/>
            <p:nvPr/>
          </p:nvSpPr>
          <p:spPr>
            <a:xfrm>
              <a:off x="3469175" y="235615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3469175" y="256680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3469175" y="2767925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3469175" y="296905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3469175" y="317970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3469175" y="3385588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3469175" y="3591488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3469175" y="3797388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3469175" y="4003288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3469175" y="4209188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3469175" y="4415088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1" name="Google Shape;91;p13"/>
          <p:cNvSpPr txBox="1"/>
          <p:nvPr/>
        </p:nvSpPr>
        <p:spPr>
          <a:xfrm>
            <a:off x="826738" y="4845325"/>
            <a:ext cx="27432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403E6F"/>
                </a:solidFill>
                <a:latin typeface="Alfa Slab One"/>
                <a:ea typeface="Alfa Slab One"/>
                <a:cs typeface="Alfa Slab One"/>
                <a:sym typeface="Alfa Slab One"/>
              </a:rPr>
              <a:t>Electronics</a:t>
            </a:r>
            <a:endParaRPr sz="3000">
              <a:solidFill>
                <a:srgbClr val="403E6F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pic>
        <p:nvPicPr>
          <p:cNvPr id="92" name="Google Shape;92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8563" y="4901425"/>
            <a:ext cx="566276" cy="4443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3"/>
          <p:cNvSpPr txBox="1"/>
          <p:nvPr/>
        </p:nvSpPr>
        <p:spPr>
          <a:xfrm>
            <a:off x="352425" y="5460363"/>
            <a:ext cx="1540500" cy="16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Laptop/charger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Phone/charger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Printer/ink/paper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TV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Ethernet cord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Headphones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Tablet/charger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HDMI cable</a:t>
            </a:r>
            <a:endParaRPr sz="900"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94" name="Google Shape;94;p13"/>
          <p:cNvGrpSpPr/>
          <p:nvPr/>
        </p:nvGrpSpPr>
        <p:grpSpPr>
          <a:xfrm>
            <a:off x="1664175" y="5460363"/>
            <a:ext cx="144000" cy="1585238"/>
            <a:chOff x="1664175" y="2356150"/>
            <a:chExt cx="144000" cy="1585238"/>
          </a:xfrm>
        </p:grpSpPr>
        <p:sp>
          <p:nvSpPr>
            <p:cNvPr id="95" name="Google Shape;95;p13"/>
            <p:cNvSpPr/>
            <p:nvPr/>
          </p:nvSpPr>
          <p:spPr>
            <a:xfrm>
              <a:off x="1664175" y="235615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1664175" y="256680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1664175" y="2767925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1664175" y="296905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1664175" y="317970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1664175" y="3385588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1664175" y="3591488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1664175" y="3797388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3"/>
          <p:cNvSpPr txBox="1"/>
          <p:nvPr/>
        </p:nvSpPr>
        <p:spPr>
          <a:xfrm>
            <a:off x="2157425" y="5460363"/>
            <a:ext cx="1540500" cy="14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Surge protector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USB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DVD player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Calculator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Speakers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Mouse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Game console</a:t>
            </a:r>
            <a:endParaRPr sz="900"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104" name="Google Shape;104;p13"/>
          <p:cNvGrpSpPr/>
          <p:nvPr/>
        </p:nvGrpSpPr>
        <p:grpSpPr>
          <a:xfrm>
            <a:off x="3469175" y="5460363"/>
            <a:ext cx="144000" cy="1379338"/>
            <a:chOff x="3469175" y="2356150"/>
            <a:chExt cx="144000" cy="1379338"/>
          </a:xfrm>
        </p:grpSpPr>
        <p:sp>
          <p:nvSpPr>
            <p:cNvPr id="105" name="Google Shape;105;p13"/>
            <p:cNvSpPr/>
            <p:nvPr/>
          </p:nvSpPr>
          <p:spPr>
            <a:xfrm>
              <a:off x="3469175" y="235615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3469175" y="256680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3469175" y="2767925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3469175" y="296905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3469175" y="317970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>
              <a:off x="3469175" y="3385588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3"/>
            <p:cNvSpPr/>
            <p:nvPr/>
          </p:nvSpPr>
          <p:spPr>
            <a:xfrm>
              <a:off x="3469175" y="3591488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112" name="Google Shape;112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26812" y="7337125"/>
            <a:ext cx="548308" cy="43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3"/>
          <p:cNvSpPr txBox="1"/>
          <p:nvPr/>
        </p:nvSpPr>
        <p:spPr>
          <a:xfrm>
            <a:off x="826738" y="7282763"/>
            <a:ext cx="27432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403E6F"/>
                </a:solidFill>
                <a:latin typeface="Alfa Slab One"/>
                <a:ea typeface="Alfa Slab One"/>
                <a:cs typeface="Alfa Slab One"/>
                <a:sym typeface="Alfa Slab One"/>
              </a:rPr>
              <a:t>Bed</a:t>
            </a:r>
            <a:endParaRPr sz="3000">
              <a:solidFill>
                <a:srgbClr val="403E6F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352425" y="7895725"/>
            <a:ext cx="1540500" cy="10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Headboard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Decorative pillows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Pillow cases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Bed risers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Mattress protector</a:t>
            </a:r>
            <a:endParaRPr sz="900"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115" name="Google Shape;115;p13"/>
          <p:cNvGrpSpPr/>
          <p:nvPr/>
        </p:nvGrpSpPr>
        <p:grpSpPr>
          <a:xfrm>
            <a:off x="1664175" y="7895725"/>
            <a:ext cx="144000" cy="967550"/>
            <a:chOff x="1664175" y="2356150"/>
            <a:chExt cx="144000" cy="967550"/>
          </a:xfrm>
        </p:grpSpPr>
        <p:sp>
          <p:nvSpPr>
            <p:cNvPr id="116" name="Google Shape;116;p13"/>
            <p:cNvSpPr/>
            <p:nvPr/>
          </p:nvSpPr>
          <p:spPr>
            <a:xfrm>
              <a:off x="1664175" y="235615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1664175" y="256680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1664175" y="2767925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1664175" y="296905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3"/>
            <p:cNvSpPr/>
            <p:nvPr/>
          </p:nvSpPr>
          <p:spPr>
            <a:xfrm>
              <a:off x="1664175" y="317970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1" name="Google Shape;121;p13"/>
          <p:cNvSpPr txBox="1"/>
          <p:nvPr/>
        </p:nvSpPr>
        <p:spPr>
          <a:xfrm>
            <a:off x="2157425" y="7895725"/>
            <a:ext cx="1540500" cy="8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Mattress pad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Blankets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2 set of sheets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Comforter</a:t>
            </a:r>
            <a:endParaRPr sz="900"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122" name="Google Shape;122;p13"/>
          <p:cNvGrpSpPr/>
          <p:nvPr/>
        </p:nvGrpSpPr>
        <p:grpSpPr>
          <a:xfrm>
            <a:off x="3469175" y="7895725"/>
            <a:ext cx="144000" cy="756900"/>
            <a:chOff x="3469175" y="2356150"/>
            <a:chExt cx="144000" cy="756900"/>
          </a:xfrm>
        </p:grpSpPr>
        <p:sp>
          <p:nvSpPr>
            <p:cNvPr id="123" name="Google Shape;123;p13"/>
            <p:cNvSpPr/>
            <p:nvPr/>
          </p:nvSpPr>
          <p:spPr>
            <a:xfrm>
              <a:off x="3469175" y="235615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3"/>
            <p:cNvSpPr/>
            <p:nvPr/>
          </p:nvSpPr>
          <p:spPr>
            <a:xfrm>
              <a:off x="3469175" y="256680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3"/>
            <p:cNvSpPr/>
            <p:nvPr/>
          </p:nvSpPr>
          <p:spPr>
            <a:xfrm>
              <a:off x="3469175" y="2767925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3"/>
            <p:cNvSpPr/>
            <p:nvPr/>
          </p:nvSpPr>
          <p:spPr>
            <a:xfrm>
              <a:off x="3469175" y="296905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7" name="Google Shape;127;p13"/>
          <p:cNvSpPr txBox="1"/>
          <p:nvPr/>
        </p:nvSpPr>
        <p:spPr>
          <a:xfrm>
            <a:off x="826738" y="9102050"/>
            <a:ext cx="27432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403E6F"/>
                </a:solidFill>
                <a:latin typeface="Alfa Slab One"/>
                <a:ea typeface="Alfa Slab One"/>
                <a:cs typeface="Alfa Slab One"/>
                <a:sym typeface="Alfa Slab One"/>
              </a:rPr>
              <a:t>Laundry</a:t>
            </a:r>
            <a:endParaRPr sz="3000">
              <a:solidFill>
                <a:srgbClr val="403E6F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128" name="Google Shape;128;p13"/>
          <p:cNvSpPr txBox="1"/>
          <p:nvPr/>
        </p:nvSpPr>
        <p:spPr>
          <a:xfrm>
            <a:off x="352425" y="9712450"/>
            <a:ext cx="15405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Quarters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Dryer sheets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Fabric softener</a:t>
            </a:r>
            <a:endParaRPr sz="900"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129" name="Google Shape;129;p13"/>
          <p:cNvGrpSpPr/>
          <p:nvPr/>
        </p:nvGrpSpPr>
        <p:grpSpPr>
          <a:xfrm>
            <a:off x="1664175" y="9712450"/>
            <a:ext cx="144000" cy="555775"/>
            <a:chOff x="1664175" y="2356150"/>
            <a:chExt cx="144000" cy="555775"/>
          </a:xfrm>
        </p:grpSpPr>
        <p:sp>
          <p:nvSpPr>
            <p:cNvPr id="130" name="Google Shape;130;p13"/>
            <p:cNvSpPr/>
            <p:nvPr/>
          </p:nvSpPr>
          <p:spPr>
            <a:xfrm>
              <a:off x="1664175" y="235615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3"/>
            <p:cNvSpPr/>
            <p:nvPr/>
          </p:nvSpPr>
          <p:spPr>
            <a:xfrm>
              <a:off x="1664175" y="256680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3"/>
            <p:cNvSpPr/>
            <p:nvPr/>
          </p:nvSpPr>
          <p:spPr>
            <a:xfrm>
              <a:off x="1664175" y="2767925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3" name="Google Shape;133;p13"/>
          <p:cNvSpPr txBox="1"/>
          <p:nvPr/>
        </p:nvSpPr>
        <p:spPr>
          <a:xfrm>
            <a:off x="2157425" y="9712450"/>
            <a:ext cx="15405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Detergent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Hamper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Stain remover</a:t>
            </a:r>
            <a:endParaRPr sz="900"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134" name="Google Shape;134;p13"/>
          <p:cNvGrpSpPr/>
          <p:nvPr/>
        </p:nvGrpSpPr>
        <p:grpSpPr>
          <a:xfrm>
            <a:off x="3469175" y="9712450"/>
            <a:ext cx="144000" cy="555775"/>
            <a:chOff x="3469175" y="2356150"/>
            <a:chExt cx="144000" cy="555775"/>
          </a:xfrm>
        </p:grpSpPr>
        <p:sp>
          <p:nvSpPr>
            <p:cNvPr id="135" name="Google Shape;135;p13"/>
            <p:cNvSpPr/>
            <p:nvPr/>
          </p:nvSpPr>
          <p:spPr>
            <a:xfrm>
              <a:off x="3469175" y="235615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3469175" y="256680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3469175" y="2767925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8" name="Google Shape;138;p13"/>
          <p:cNvSpPr txBox="1"/>
          <p:nvPr/>
        </p:nvSpPr>
        <p:spPr>
          <a:xfrm>
            <a:off x="4379913" y="1806838"/>
            <a:ext cx="27432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403E6F"/>
                </a:solidFill>
                <a:latin typeface="Alfa Slab One"/>
                <a:ea typeface="Alfa Slab One"/>
                <a:cs typeface="Alfa Slab One"/>
                <a:sym typeface="Alfa Slab One"/>
              </a:rPr>
              <a:t>Kitchen</a:t>
            </a:r>
            <a:endParaRPr sz="3000">
              <a:solidFill>
                <a:srgbClr val="403E6F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139" name="Google Shape;139;p13"/>
          <p:cNvSpPr txBox="1"/>
          <p:nvPr/>
        </p:nvSpPr>
        <p:spPr>
          <a:xfrm>
            <a:off x="3905600" y="2408538"/>
            <a:ext cx="1540500" cy="14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Snack food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Microwaveable food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Mini fridge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Microwave/toaster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Paper towels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Coffee maker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Dish towels</a:t>
            </a:r>
            <a:endParaRPr sz="900"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140" name="Google Shape;140;p13"/>
          <p:cNvGrpSpPr/>
          <p:nvPr/>
        </p:nvGrpSpPr>
        <p:grpSpPr>
          <a:xfrm>
            <a:off x="5217350" y="2408538"/>
            <a:ext cx="144000" cy="1379338"/>
            <a:chOff x="1664175" y="2356150"/>
            <a:chExt cx="144000" cy="1379338"/>
          </a:xfrm>
        </p:grpSpPr>
        <p:sp>
          <p:nvSpPr>
            <p:cNvPr id="141" name="Google Shape;141;p13"/>
            <p:cNvSpPr/>
            <p:nvPr/>
          </p:nvSpPr>
          <p:spPr>
            <a:xfrm>
              <a:off x="1664175" y="235615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3"/>
            <p:cNvSpPr/>
            <p:nvPr/>
          </p:nvSpPr>
          <p:spPr>
            <a:xfrm>
              <a:off x="1664175" y="256680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13"/>
            <p:cNvSpPr/>
            <p:nvPr/>
          </p:nvSpPr>
          <p:spPr>
            <a:xfrm>
              <a:off x="1664175" y="2767925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13"/>
            <p:cNvSpPr/>
            <p:nvPr/>
          </p:nvSpPr>
          <p:spPr>
            <a:xfrm>
              <a:off x="1664175" y="296905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13"/>
            <p:cNvSpPr/>
            <p:nvPr/>
          </p:nvSpPr>
          <p:spPr>
            <a:xfrm>
              <a:off x="1664175" y="317970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13"/>
            <p:cNvSpPr/>
            <p:nvPr/>
          </p:nvSpPr>
          <p:spPr>
            <a:xfrm>
              <a:off x="1664175" y="3385588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13"/>
            <p:cNvSpPr/>
            <p:nvPr/>
          </p:nvSpPr>
          <p:spPr>
            <a:xfrm>
              <a:off x="1664175" y="3591488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8" name="Google Shape;148;p13"/>
          <p:cNvSpPr txBox="1"/>
          <p:nvPr/>
        </p:nvSpPr>
        <p:spPr>
          <a:xfrm>
            <a:off x="5710600" y="2408538"/>
            <a:ext cx="15405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Water filter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Ziploc bags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Dish soap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Cups/mugs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Can opener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Drinks</a:t>
            </a:r>
            <a:endParaRPr sz="900"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149" name="Google Shape;149;p13"/>
          <p:cNvGrpSpPr/>
          <p:nvPr/>
        </p:nvGrpSpPr>
        <p:grpSpPr>
          <a:xfrm>
            <a:off x="7022350" y="2408538"/>
            <a:ext cx="144000" cy="1173438"/>
            <a:chOff x="3469175" y="2356150"/>
            <a:chExt cx="144000" cy="1173438"/>
          </a:xfrm>
        </p:grpSpPr>
        <p:sp>
          <p:nvSpPr>
            <p:cNvPr id="150" name="Google Shape;150;p13"/>
            <p:cNvSpPr/>
            <p:nvPr/>
          </p:nvSpPr>
          <p:spPr>
            <a:xfrm>
              <a:off x="3469175" y="235615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13"/>
            <p:cNvSpPr/>
            <p:nvPr/>
          </p:nvSpPr>
          <p:spPr>
            <a:xfrm>
              <a:off x="3469175" y="256680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13"/>
            <p:cNvSpPr/>
            <p:nvPr/>
          </p:nvSpPr>
          <p:spPr>
            <a:xfrm>
              <a:off x="3469175" y="2767925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13"/>
            <p:cNvSpPr/>
            <p:nvPr/>
          </p:nvSpPr>
          <p:spPr>
            <a:xfrm>
              <a:off x="3469175" y="296905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13"/>
            <p:cNvSpPr/>
            <p:nvPr/>
          </p:nvSpPr>
          <p:spPr>
            <a:xfrm>
              <a:off x="3469175" y="317970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13"/>
            <p:cNvSpPr/>
            <p:nvPr/>
          </p:nvSpPr>
          <p:spPr>
            <a:xfrm>
              <a:off x="3469175" y="3385588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6" name="Google Shape;156;p13"/>
          <p:cNvSpPr txBox="1"/>
          <p:nvPr/>
        </p:nvSpPr>
        <p:spPr>
          <a:xfrm>
            <a:off x="4379913" y="4016650"/>
            <a:ext cx="27432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403E6F"/>
                </a:solidFill>
                <a:latin typeface="Alfa Slab One"/>
                <a:ea typeface="Alfa Slab One"/>
                <a:cs typeface="Alfa Slab One"/>
                <a:sym typeface="Alfa Slab One"/>
              </a:rPr>
              <a:t>Room Decor</a:t>
            </a:r>
            <a:endParaRPr sz="3000">
              <a:solidFill>
                <a:srgbClr val="403E6F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157" name="Google Shape;157;p13"/>
          <p:cNvSpPr txBox="1"/>
          <p:nvPr/>
        </p:nvSpPr>
        <p:spPr>
          <a:xfrm>
            <a:off x="3905600" y="4631688"/>
            <a:ext cx="1540500" cy="18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Tool kit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Command hooks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Poster/art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Rug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Lamps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Hand vacuum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Scale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Door mirror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Bean bag</a:t>
            </a:r>
            <a:endParaRPr sz="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8" name="Google Shape;158;p13"/>
          <p:cNvSpPr txBox="1"/>
          <p:nvPr/>
        </p:nvSpPr>
        <p:spPr>
          <a:xfrm>
            <a:off x="5710600" y="4631688"/>
            <a:ext cx="1540500" cy="18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Fake flowers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Jewelry organizer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Storage bins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Show organizer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Suitcase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Hangers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Trash can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Closet organizers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Bedside organizer</a:t>
            </a:r>
            <a:endParaRPr sz="9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59" name="Google Shape;159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780000" y="1843168"/>
            <a:ext cx="546300" cy="42863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0" name="Google Shape;160;p13"/>
          <p:cNvGrpSpPr/>
          <p:nvPr/>
        </p:nvGrpSpPr>
        <p:grpSpPr>
          <a:xfrm>
            <a:off x="5217350" y="4631688"/>
            <a:ext cx="144000" cy="1790188"/>
            <a:chOff x="5217350" y="4631688"/>
            <a:chExt cx="144000" cy="1790188"/>
          </a:xfrm>
        </p:grpSpPr>
        <p:grpSp>
          <p:nvGrpSpPr>
            <p:cNvPr id="161" name="Google Shape;161;p13"/>
            <p:cNvGrpSpPr/>
            <p:nvPr/>
          </p:nvGrpSpPr>
          <p:grpSpPr>
            <a:xfrm>
              <a:off x="5217350" y="4631688"/>
              <a:ext cx="144000" cy="1585238"/>
              <a:chOff x="1664175" y="2356150"/>
              <a:chExt cx="144000" cy="1585238"/>
            </a:xfrm>
          </p:grpSpPr>
          <p:sp>
            <p:nvSpPr>
              <p:cNvPr id="162" name="Google Shape;162;p13"/>
              <p:cNvSpPr/>
              <p:nvPr/>
            </p:nvSpPr>
            <p:spPr>
              <a:xfrm>
                <a:off x="1664175" y="2356150"/>
                <a:ext cx="144000" cy="144000"/>
              </a:xfrm>
              <a:prstGeom prst="rect">
                <a:avLst/>
              </a:prstGeom>
              <a:noFill/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3" name="Google Shape;163;p13"/>
              <p:cNvSpPr/>
              <p:nvPr/>
            </p:nvSpPr>
            <p:spPr>
              <a:xfrm>
                <a:off x="1664175" y="2566800"/>
                <a:ext cx="144000" cy="144000"/>
              </a:xfrm>
              <a:prstGeom prst="rect">
                <a:avLst/>
              </a:prstGeom>
              <a:noFill/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4" name="Google Shape;164;p13"/>
              <p:cNvSpPr/>
              <p:nvPr/>
            </p:nvSpPr>
            <p:spPr>
              <a:xfrm>
                <a:off x="1664175" y="2767925"/>
                <a:ext cx="144000" cy="144000"/>
              </a:xfrm>
              <a:prstGeom prst="rect">
                <a:avLst/>
              </a:prstGeom>
              <a:noFill/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3"/>
              <p:cNvSpPr/>
              <p:nvPr/>
            </p:nvSpPr>
            <p:spPr>
              <a:xfrm>
                <a:off x="1664175" y="2969050"/>
                <a:ext cx="144000" cy="144000"/>
              </a:xfrm>
              <a:prstGeom prst="rect">
                <a:avLst/>
              </a:prstGeom>
              <a:noFill/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3"/>
              <p:cNvSpPr/>
              <p:nvPr/>
            </p:nvSpPr>
            <p:spPr>
              <a:xfrm>
                <a:off x="1664175" y="3179700"/>
                <a:ext cx="144000" cy="144000"/>
              </a:xfrm>
              <a:prstGeom prst="rect">
                <a:avLst/>
              </a:prstGeom>
              <a:noFill/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3"/>
              <p:cNvSpPr/>
              <p:nvPr/>
            </p:nvSpPr>
            <p:spPr>
              <a:xfrm>
                <a:off x="1664175" y="3385588"/>
                <a:ext cx="144000" cy="144000"/>
              </a:xfrm>
              <a:prstGeom prst="rect">
                <a:avLst/>
              </a:prstGeom>
              <a:noFill/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3"/>
              <p:cNvSpPr/>
              <p:nvPr/>
            </p:nvSpPr>
            <p:spPr>
              <a:xfrm>
                <a:off x="1664175" y="3591488"/>
                <a:ext cx="144000" cy="144000"/>
              </a:xfrm>
              <a:prstGeom prst="rect">
                <a:avLst/>
              </a:prstGeom>
              <a:noFill/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9" name="Google Shape;169;p13"/>
              <p:cNvSpPr/>
              <p:nvPr/>
            </p:nvSpPr>
            <p:spPr>
              <a:xfrm>
                <a:off x="1664175" y="3797388"/>
                <a:ext cx="144000" cy="144000"/>
              </a:xfrm>
              <a:prstGeom prst="rect">
                <a:avLst/>
              </a:prstGeom>
              <a:noFill/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70" name="Google Shape;170;p13"/>
            <p:cNvSpPr/>
            <p:nvPr/>
          </p:nvSpPr>
          <p:spPr>
            <a:xfrm>
              <a:off x="5217350" y="6277875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1" name="Google Shape;171;p13"/>
          <p:cNvGrpSpPr/>
          <p:nvPr/>
        </p:nvGrpSpPr>
        <p:grpSpPr>
          <a:xfrm>
            <a:off x="7022350" y="4631688"/>
            <a:ext cx="144000" cy="1790188"/>
            <a:chOff x="7022350" y="4631688"/>
            <a:chExt cx="144000" cy="1790188"/>
          </a:xfrm>
        </p:grpSpPr>
        <p:grpSp>
          <p:nvGrpSpPr>
            <p:cNvPr id="172" name="Google Shape;172;p13"/>
            <p:cNvGrpSpPr/>
            <p:nvPr/>
          </p:nvGrpSpPr>
          <p:grpSpPr>
            <a:xfrm>
              <a:off x="7022350" y="4631688"/>
              <a:ext cx="144000" cy="1379338"/>
              <a:chOff x="3469175" y="2356150"/>
              <a:chExt cx="144000" cy="1379338"/>
            </a:xfrm>
          </p:grpSpPr>
          <p:sp>
            <p:nvSpPr>
              <p:cNvPr id="173" name="Google Shape;173;p13"/>
              <p:cNvSpPr/>
              <p:nvPr/>
            </p:nvSpPr>
            <p:spPr>
              <a:xfrm>
                <a:off x="3469175" y="2356150"/>
                <a:ext cx="144000" cy="144000"/>
              </a:xfrm>
              <a:prstGeom prst="rect">
                <a:avLst/>
              </a:prstGeom>
              <a:noFill/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4" name="Google Shape;174;p13"/>
              <p:cNvSpPr/>
              <p:nvPr/>
            </p:nvSpPr>
            <p:spPr>
              <a:xfrm>
                <a:off x="3469175" y="2566800"/>
                <a:ext cx="144000" cy="144000"/>
              </a:xfrm>
              <a:prstGeom prst="rect">
                <a:avLst/>
              </a:prstGeom>
              <a:noFill/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5" name="Google Shape;175;p13"/>
              <p:cNvSpPr/>
              <p:nvPr/>
            </p:nvSpPr>
            <p:spPr>
              <a:xfrm>
                <a:off x="3469175" y="2767925"/>
                <a:ext cx="144000" cy="144000"/>
              </a:xfrm>
              <a:prstGeom prst="rect">
                <a:avLst/>
              </a:prstGeom>
              <a:noFill/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3"/>
              <p:cNvSpPr/>
              <p:nvPr/>
            </p:nvSpPr>
            <p:spPr>
              <a:xfrm>
                <a:off x="3469175" y="2969050"/>
                <a:ext cx="144000" cy="144000"/>
              </a:xfrm>
              <a:prstGeom prst="rect">
                <a:avLst/>
              </a:prstGeom>
              <a:noFill/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3"/>
              <p:cNvSpPr/>
              <p:nvPr/>
            </p:nvSpPr>
            <p:spPr>
              <a:xfrm>
                <a:off x="3469175" y="3179700"/>
                <a:ext cx="144000" cy="144000"/>
              </a:xfrm>
              <a:prstGeom prst="rect">
                <a:avLst/>
              </a:prstGeom>
              <a:noFill/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8" name="Google Shape;178;p13"/>
              <p:cNvSpPr/>
              <p:nvPr/>
            </p:nvSpPr>
            <p:spPr>
              <a:xfrm>
                <a:off x="3469175" y="3385588"/>
                <a:ext cx="144000" cy="144000"/>
              </a:xfrm>
              <a:prstGeom prst="rect">
                <a:avLst/>
              </a:prstGeom>
              <a:noFill/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9" name="Google Shape;179;p13"/>
              <p:cNvSpPr/>
              <p:nvPr/>
            </p:nvSpPr>
            <p:spPr>
              <a:xfrm>
                <a:off x="3469175" y="3591488"/>
                <a:ext cx="144000" cy="144000"/>
              </a:xfrm>
              <a:prstGeom prst="rect">
                <a:avLst/>
              </a:prstGeom>
              <a:noFill/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80" name="Google Shape;180;p13"/>
            <p:cNvSpPr/>
            <p:nvPr/>
          </p:nvSpPr>
          <p:spPr>
            <a:xfrm>
              <a:off x="7022350" y="6078038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13"/>
            <p:cNvSpPr/>
            <p:nvPr/>
          </p:nvSpPr>
          <p:spPr>
            <a:xfrm>
              <a:off x="7022350" y="6277875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182" name="Google Shape;182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804581" y="4088275"/>
            <a:ext cx="546300" cy="428623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13"/>
          <p:cNvSpPr txBox="1"/>
          <p:nvPr/>
        </p:nvSpPr>
        <p:spPr>
          <a:xfrm>
            <a:off x="4379913" y="6648425"/>
            <a:ext cx="27432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403E6F"/>
                </a:solidFill>
                <a:latin typeface="Alfa Slab One"/>
                <a:ea typeface="Alfa Slab One"/>
                <a:cs typeface="Alfa Slab One"/>
                <a:sym typeface="Alfa Slab One"/>
              </a:rPr>
              <a:t>Other stuff</a:t>
            </a:r>
            <a:endParaRPr sz="3000">
              <a:solidFill>
                <a:srgbClr val="403E6F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184" name="Google Shape;184;p13"/>
          <p:cNvSpPr txBox="1"/>
          <p:nvPr/>
        </p:nvSpPr>
        <p:spPr>
          <a:xfrm>
            <a:off x="3905600" y="7263463"/>
            <a:ext cx="1540500" cy="31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Umbrella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Lock box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Desk Lamp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Laptop case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Calendar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Envelopes/stamps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Batteries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Duct tape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Cowls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Cutlery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Sponge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Can opener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Bed rises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Hamper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Detergent</a:t>
            </a:r>
            <a:endParaRPr sz="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5" name="Google Shape;185;p13"/>
          <p:cNvSpPr txBox="1"/>
          <p:nvPr/>
        </p:nvSpPr>
        <p:spPr>
          <a:xfrm>
            <a:off x="5710600" y="7263463"/>
            <a:ext cx="1540500" cy="314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Desk organizer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Fabric softener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Pencil cup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Desk hutch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Stapler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Sewing kit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Umbrella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Flashlight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Extension cord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Paper clips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Index cards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Backpack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Scissors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Bed risers</a:t>
            </a:r>
            <a:endParaRPr sz="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Lato"/>
                <a:ea typeface="Lato"/>
                <a:cs typeface="Lato"/>
                <a:sym typeface="Lato"/>
              </a:rPr>
              <a:t>Bath mat</a:t>
            </a:r>
            <a:endParaRPr sz="900"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186" name="Google Shape;186;p13"/>
          <p:cNvGrpSpPr/>
          <p:nvPr/>
        </p:nvGrpSpPr>
        <p:grpSpPr>
          <a:xfrm>
            <a:off x="5217350" y="7263463"/>
            <a:ext cx="144000" cy="1790188"/>
            <a:chOff x="5217350" y="4631688"/>
            <a:chExt cx="144000" cy="1790188"/>
          </a:xfrm>
        </p:grpSpPr>
        <p:grpSp>
          <p:nvGrpSpPr>
            <p:cNvPr id="187" name="Google Shape;187;p13"/>
            <p:cNvGrpSpPr/>
            <p:nvPr/>
          </p:nvGrpSpPr>
          <p:grpSpPr>
            <a:xfrm>
              <a:off x="5217350" y="4631688"/>
              <a:ext cx="144000" cy="1585238"/>
              <a:chOff x="1664175" y="2356150"/>
              <a:chExt cx="144000" cy="1585238"/>
            </a:xfrm>
          </p:grpSpPr>
          <p:sp>
            <p:nvSpPr>
              <p:cNvPr id="188" name="Google Shape;188;p13"/>
              <p:cNvSpPr/>
              <p:nvPr/>
            </p:nvSpPr>
            <p:spPr>
              <a:xfrm>
                <a:off x="1664175" y="2356150"/>
                <a:ext cx="144000" cy="144000"/>
              </a:xfrm>
              <a:prstGeom prst="rect">
                <a:avLst/>
              </a:prstGeom>
              <a:noFill/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9" name="Google Shape;189;p13"/>
              <p:cNvSpPr/>
              <p:nvPr/>
            </p:nvSpPr>
            <p:spPr>
              <a:xfrm>
                <a:off x="1664175" y="2566800"/>
                <a:ext cx="144000" cy="144000"/>
              </a:xfrm>
              <a:prstGeom prst="rect">
                <a:avLst/>
              </a:prstGeom>
              <a:noFill/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0" name="Google Shape;190;p13"/>
              <p:cNvSpPr/>
              <p:nvPr/>
            </p:nvSpPr>
            <p:spPr>
              <a:xfrm>
                <a:off x="1664175" y="2767925"/>
                <a:ext cx="144000" cy="144000"/>
              </a:xfrm>
              <a:prstGeom prst="rect">
                <a:avLst/>
              </a:prstGeom>
              <a:noFill/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3"/>
              <p:cNvSpPr/>
              <p:nvPr/>
            </p:nvSpPr>
            <p:spPr>
              <a:xfrm>
                <a:off x="1664175" y="2969050"/>
                <a:ext cx="144000" cy="144000"/>
              </a:xfrm>
              <a:prstGeom prst="rect">
                <a:avLst/>
              </a:prstGeom>
              <a:noFill/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3"/>
              <p:cNvSpPr/>
              <p:nvPr/>
            </p:nvSpPr>
            <p:spPr>
              <a:xfrm>
                <a:off x="1664175" y="3179700"/>
                <a:ext cx="144000" cy="144000"/>
              </a:xfrm>
              <a:prstGeom prst="rect">
                <a:avLst/>
              </a:prstGeom>
              <a:noFill/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3"/>
              <p:cNvSpPr/>
              <p:nvPr/>
            </p:nvSpPr>
            <p:spPr>
              <a:xfrm>
                <a:off x="1664175" y="3385588"/>
                <a:ext cx="144000" cy="144000"/>
              </a:xfrm>
              <a:prstGeom prst="rect">
                <a:avLst/>
              </a:prstGeom>
              <a:noFill/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4" name="Google Shape;194;p13"/>
              <p:cNvSpPr/>
              <p:nvPr/>
            </p:nvSpPr>
            <p:spPr>
              <a:xfrm>
                <a:off x="1664175" y="3591488"/>
                <a:ext cx="144000" cy="144000"/>
              </a:xfrm>
              <a:prstGeom prst="rect">
                <a:avLst/>
              </a:prstGeom>
              <a:noFill/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5" name="Google Shape;195;p13"/>
              <p:cNvSpPr/>
              <p:nvPr/>
            </p:nvSpPr>
            <p:spPr>
              <a:xfrm>
                <a:off x="1664175" y="3797388"/>
                <a:ext cx="144000" cy="144000"/>
              </a:xfrm>
              <a:prstGeom prst="rect">
                <a:avLst/>
              </a:prstGeom>
              <a:noFill/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96" name="Google Shape;196;p13"/>
            <p:cNvSpPr/>
            <p:nvPr/>
          </p:nvSpPr>
          <p:spPr>
            <a:xfrm>
              <a:off x="5217350" y="6277875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7" name="Google Shape;197;p13"/>
          <p:cNvGrpSpPr/>
          <p:nvPr/>
        </p:nvGrpSpPr>
        <p:grpSpPr>
          <a:xfrm>
            <a:off x="7022350" y="7263463"/>
            <a:ext cx="144000" cy="1790188"/>
            <a:chOff x="7022350" y="4631688"/>
            <a:chExt cx="144000" cy="1790188"/>
          </a:xfrm>
        </p:grpSpPr>
        <p:grpSp>
          <p:nvGrpSpPr>
            <p:cNvPr id="198" name="Google Shape;198;p13"/>
            <p:cNvGrpSpPr/>
            <p:nvPr/>
          </p:nvGrpSpPr>
          <p:grpSpPr>
            <a:xfrm>
              <a:off x="7022350" y="4631688"/>
              <a:ext cx="144000" cy="1379338"/>
              <a:chOff x="3469175" y="2356150"/>
              <a:chExt cx="144000" cy="1379338"/>
            </a:xfrm>
          </p:grpSpPr>
          <p:sp>
            <p:nvSpPr>
              <p:cNvPr id="199" name="Google Shape;199;p13"/>
              <p:cNvSpPr/>
              <p:nvPr/>
            </p:nvSpPr>
            <p:spPr>
              <a:xfrm>
                <a:off x="3469175" y="2356150"/>
                <a:ext cx="144000" cy="144000"/>
              </a:xfrm>
              <a:prstGeom prst="rect">
                <a:avLst/>
              </a:prstGeom>
              <a:noFill/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3"/>
              <p:cNvSpPr/>
              <p:nvPr/>
            </p:nvSpPr>
            <p:spPr>
              <a:xfrm>
                <a:off x="3469175" y="2566800"/>
                <a:ext cx="144000" cy="144000"/>
              </a:xfrm>
              <a:prstGeom prst="rect">
                <a:avLst/>
              </a:prstGeom>
              <a:noFill/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3"/>
              <p:cNvSpPr/>
              <p:nvPr/>
            </p:nvSpPr>
            <p:spPr>
              <a:xfrm>
                <a:off x="3469175" y="2767925"/>
                <a:ext cx="144000" cy="144000"/>
              </a:xfrm>
              <a:prstGeom prst="rect">
                <a:avLst/>
              </a:prstGeom>
              <a:noFill/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3"/>
              <p:cNvSpPr/>
              <p:nvPr/>
            </p:nvSpPr>
            <p:spPr>
              <a:xfrm>
                <a:off x="3469175" y="2969050"/>
                <a:ext cx="144000" cy="144000"/>
              </a:xfrm>
              <a:prstGeom prst="rect">
                <a:avLst/>
              </a:prstGeom>
              <a:noFill/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" name="Google Shape;203;p13"/>
              <p:cNvSpPr/>
              <p:nvPr/>
            </p:nvSpPr>
            <p:spPr>
              <a:xfrm>
                <a:off x="3469175" y="3179700"/>
                <a:ext cx="144000" cy="144000"/>
              </a:xfrm>
              <a:prstGeom prst="rect">
                <a:avLst/>
              </a:prstGeom>
              <a:noFill/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" name="Google Shape;204;p13"/>
              <p:cNvSpPr/>
              <p:nvPr/>
            </p:nvSpPr>
            <p:spPr>
              <a:xfrm>
                <a:off x="3469175" y="3385588"/>
                <a:ext cx="144000" cy="144000"/>
              </a:xfrm>
              <a:prstGeom prst="rect">
                <a:avLst/>
              </a:prstGeom>
              <a:noFill/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3"/>
              <p:cNvSpPr/>
              <p:nvPr/>
            </p:nvSpPr>
            <p:spPr>
              <a:xfrm>
                <a:off x="3469175" y="3591488"/>
                <a:ext cx="144000" cy="144000"/>
              </a:xfrm>
              <a:prstGeom prst="rect">
                <a:avLst/>
              </a:prstGeom>
              <a:noFill/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06" name="Google Shape;206;p13"/>
            <p:cNvSpPr/>
            <p:nvPr/>
          </p:nvSpPr>
          <p:spPr>
            <a:xfrm>
              <a:off x="7022350" y="6078038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13"/>
            <p:cNvSpPr/>
            <p:nvPr/>
          </p:nvSpPr>
          <p:spPr>
            <a:xfrm>
              <a:off x="7022350" y="6277875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8" name="Google Shape;208;p13"/>
          <p:cNvGrpSpPr/>
          <p:nvPr/>
        </p:nvGrpSpPr>
        <p:grpSpPr>
          <a:xfrm>
            <a:off x="5217350" y="9112463"/>
            <a:ext cx="144000" cy="1168688"/>
            <a:chOff x="1664175" y="2566800"/>
            <a:chExt cx="144000" cy="1168688"/>
          </a:xfrm>
        </p:grpSpPr>
        <p:sp>
          <p:nvSpPr>
            <p:cNvPr id="209" name="Google Shape;209;p13"/>
            <p:cNvSpPr/>
            <p:nvPr/>
          </p:nvSpPr>
          <p:spPr>
            <a:xfrm>
              <a:off x="1664175" y="256680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13"/>
            <p:cNvSpPr/>
            <p:nvPr/>
          </p:nvSpPr>
          <p:spPr>
            <a:xfrm>
              <a:off x="1664175" y="2767925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13"/>
            <p:cNvSpPr/>
            <p:nvPr/>
          </p:nvSpPr>
          <p:spPr>
            <a:xfrm>
              <a:off x="1664175" y="296905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13"/>
            <p:cNvSpPr/>
            <p:nvPr/>
          </p:nvSpPr>
          <p:spPr>
            <a:xfrm>
              <a:off x="1664175" y="317970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13"/>
            <p:cNvSpPr/>
            <p:nvPr/>
          </p:nvSpPr>
          <p:spPr>
            <a:xfrm>
              <a:off x="1664175" y="3385588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13"/>
            <p:cNvSpPr/>
            <p:nvPr/>
          </p:nvSpPr>
          <p:spPr>
            <a:xfrm>
              <a:off x="1664175" y="3591488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15" name="Google Shape;215;p13"/>
          <p:cNvGrpSpPr/>
          <p:nvPr/>
        </p:nvGrpSpPr>
        <p:grpSpPr>
          <a:xfrm>
            <a:off x="7022350" y="9112463"/>
            <a:ext cx="144000" cy="1168688"/>
            <a:chOff x="1664175" y="2566800"/>
            <a:chExt cx="144000" cy="1168688"/>
          </a:xfrm>
        </p:grpSpPr>
        <p:sp>
          <p:nvSpPr>
            <p:cNvPr id="216" name="Google Shape;216;p13"/>
            <p:cNvSpPr/>
            <p:nvPr/>
          </p:nvSpPr>
          <p:spPr>
            <a:xfrm>
              <a:off x="1664175" y="256680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13"/>
            <p:cNvSpPr/>
            <p:nvPr/>
          </p:nvSpPr>
          <p:spPr>
            <a:xfrm>
              <a:off x="1664175" y="2767925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Google Shape;218;p13"/>
            <p:cNvSpPr/>
            <p:nvPr/>
          </p:nvSpPr>
          <p:spPr>
            <a:xfrm>
              <a:off x="1664175" y="296905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13"/>
            <p:cNvSpPr/>
            <p:nvPr/>
          </p:nvSpPr>
          <p:spPr>
            <a:xfrm>
              <a:off x="1664175" y="3179700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13"/>
            <p:cNvSpPr/>
            <p:nvPr/>
          </p:nvSpPr>
          <p:spPr>
            <a:xfrm>
              <a:off x="1664175" y="3385588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13"/>
            <p:cNvSpPr/>
            <p:nvPr/>
          </p:nvSpPr>
          <p:spPr>
            <a:xfrm>
              <a:off x="1664175" y="3591488"/>
              <a:ext cx="144000" cy="1440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222" name="Google Shape;222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804587" y="6727194"/>
            <a:ext cx="566275" cy="4443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