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EB 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EBGaramond-boldItalic.fntdata"/><Relationship Id="rId9" Type="http://schemas.openxmlformats.org/officeDocument/2006/relationships/font" Target="fonts/EB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EBGaramond-regular.fntdata"/><Relationship Id="rId8" Type="http://schemas.openxmlformats.org/officeDocument/2006/relationships/font" Target="fonts/EB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00" y="0"/>
            <a:ext cx="7560000" cy="2000100"/>
          </a:xfrm>
          <a:prstGeom prst="rect">
            <a:avLst/>
          </a:prstGeom>
          <a:solidFill>
            <a:srgbClr val="E0CDB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85750" y="276225"/>
            <a:ext cx="54864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000">
                <a:latin typeface="EB Garamond"/>
                <a:ea typeface="EB Garamond"/>
                <a:cs typeface="EB Garamond"/>
                <a:sym typeface="EB Garamond"/>
              </a:rPr>
              <a:t>TWO WEEKS’</a:t>
            </a:r>
            <a:endParaRPr sz="4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latin typeface="EB Garamond"/>
                <a:ea typeface="EB Garamond"/>
                <a:cs typeface="EB Garamond"/>
                <a:sym typeface="EB Garamond"/>
              </a:rPr>
              <a:t>NOTICE LETTER</a:t>
            </a:r>
            <a:endParaRPr sz="400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62150" y="2390775"/>
            <a:ext cx="3638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EB Garamond"/>
                <a:ea typeface="EB Garamond"/>
                <a:cs typeface="EB Garamond"/>
                <a:sym typeface="EB Garamond"/>
              </a:rPr>
              <a:t>Simple Resignation Letter</a:t>
            </a:r>
            <a:endParaRPr sz="210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847975" y="2905125"/>
            <a:ext cx="186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[Your Name]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[1234 Street Address] [City, State, Zip]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371475" y="3943350"/>
            <a:ext cx="6810300" cy="0"/>
          </a:xfrm>
          <a:prstGeom prst="straightConnector1">
            <a:avLst/>
          </a:prstGeom>
          <a:noFill/>
          <a:ln cap="flat" cmpd="sng" w="19050">
            <a:solidFill>
              <a:srgbClr val="E0CDB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379050" y="4210050"/>
            <a:ext cx="200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[Today's Date]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179650" y="4210050"/>
            <a:ext cx="2002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[Company Name]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[1234 Street Address]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[City, State, Zip]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79050" y="5276850"/>
            <a:ext cx="68103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Dear [Supervisor's Name],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I would like to inform you of my intention to resign from [Position Name] at [Company Name], effective two weeks from today. [Current Date].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I appreciate the opportunities you've given me during my tenure at [Company Name].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Please let me know what assistance you’ll require from me during the resignation notice period.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79050" y="7839075"/>
            <a:ext cx="200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Thank you,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179650" y="7839075"/>
            <a:ext cx="2002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[Your Signature]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EB Garamond"/>
                <a:ea typeface="EB Garamond"/>
                <a:cs typeface="EB Garamond"/>
                <a:sym typeface="EB Garamond"/>
              </a:rPr>
              <a:t>[Your Name]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