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Indie Flower"/>
      <p:regular r:id="rId7"/>
    </p:embeddedFont>
    <p:embeddedFont>
      <p:font typeface="Rubik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381">
          <p15:clr>
            <a:srgbClr val="A4A3A4"/>
          </p15:clr>
        </p15:guide>
        <p15:guide id="2" pos="476">
          <p15:clr>
            <a:srgbClr val="9AA0A6"/>
          </p15:clr>
        </p15:guide>
        <p15:guide id="3" orient="horz" pos="354">
          <p15:clr>
            <a:srgbClr val="9AA0A6"/>
          </p15:clr>
        </p15:guide>
        <p15:guide id="4" orient="horz" pos="963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/>
        <p:guide pos="476"/>
        <p:guide pos="354" orient="horz"/>
        <p:guide pos="963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Rubik-boldItalic.fntdata"/><Relationship Id="rId10" Type="http://schemas.openxmlformats.org/officeDocument/2006/relationships/font" Target="fonts/Rubik-italic.fntdata"/><Relationship Id="rId9" Type="http://schemas.openxmlformats.org/officeDocument/2006/relationships/font" Target="fonts/Rubik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IndieFlower-regular.fntdata"/><Relationship Id="rId8" Type="http://schemas.openxmlformats.org/officeDocument/2006/relationships/font" Target="fonts/Rubik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D6DF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5686216"/>
            <a:ext cx="7560002" cy="500611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0" y="228225"/>
            <a:ext cx="75600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200">
                <a:solidFill>
                  <a:srgbClr val="44596D"/>
                </a:solidFill>
                <a:latin typeface="Indie Flower"/>
                <a:ea typeface="Indie Flower"/>
                <a:cs typeface="Indie Flower"/>
                <a:sym typeface="Indie Flower"/>
              </a:rPr>
              <a:t>TRAVEL PACKING LIST</a:t>
            </a:r>
            <a:endParaRPr sz="5200">
              <a:solidFill>
                <a:srgbClr val="44596D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756000" y="1357050"/>
            <a:ext cx="2880000" cy="3204000"/>
          </a:xfrm>
          <a:prstGeom prst="roundRect">
            <a:avLst>
              <a:gd fmla="val 616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954000" y="1870125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1138763" y="1870125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Passport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858750" y="1383600"/>
            <a:ext cx="2682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44596D"/>
                </a:solidFill>
                <a:latin typeface="Indie Flower"/>
                <a:ea typeface="Indie Flower"/>
                <a:cs typeface="Indie Flower"/>
                <a:sym typeface="Indie Flower"/>
              </a:rPr>
              <a:t>THE IMPORTANT STUFF</a:t>
            </a:r>
            <a:endParaRPr sz="1800">
              <a:solidFill>
                <a:srgbClr val="44596D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954000" y="2132925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1138763" y="2132925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Tickets and documents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954000" y="2395725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1138763" y="2395725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Travel insurance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954000" y="2653725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1138763" y="2653725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Drivers licence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954000" y="2916525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1138763" y="2916525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Credit cards/cash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954000" y="3174188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 txBox="1"/>
          <p:nvPr/>
        </p:nvSpPr>
        <p:spPr>
          <a:xfrm>
            <a:off x="1138763" y="3174188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Gift Cards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1" name="Google Shape;71;p13"/>
          <p:cNvSpPr/>
          <p:nvPr/>
        </p:nvSpPr>
        <p:spPr>
          <a:xfrm>
            <a:off x="954000" y="3432213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 txBox="1"/>
          <p:nvPr/>
        </p:nvSpPr>
        <p:spPr>
          <a:xfrm>
            <a:off x="1138763" y="3432213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Pillows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3" name="Google Shape;73;p13"/>
          <p:cNvSpPr/>
          <p:nvPr/>
        </p:nvSpPr>
        <p:spPr>
          <a:xfrm>
            <a:off x="954000" y="3697375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3"/>
          <p:cNvSpPr txBox="1"/>
          <p:nvPr/>
        </p:nvSpPr>
        <p:spPr>
          <a:xfrm>
            <a:off x="1138763" y="3697375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Tablets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5" name="Google Shape;75;p13"/>
          <p:cNvSpPr/>
          <p:nvPr/>
        </p:nvSpPr>
        <p:spPr>
          <a:xfrm>
            <a:off x="954000" y="3955238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3"/>
          <p:cNvSpPr txBox="1"/>
          <p:nvPr/>
        </p:nvSpPr>
        <p:spPr>
          <a:xfrm>
            <a:off x="1138763" y="3955238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Batteries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7" name="Google Shape;77;p13"/>
          <p:cNvSpPr/>
          <p:nvPr/>
        </p:nvSpPr>
        <p:spPr>
          <a:xfrm>
            <a:off x="756000" y="4813050"/>
            <a:ext cx="2880000" cy="3204000"/>
          </a:xfrm>
          <a:prstGeom prst="roundRect">
            <a:avLst>
              <a:gd fmla="val 616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954000" y="5326125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 txBox="1"/>
          <p:nvPr/>
        </p:nvSpPr>
        <p:spPr>
          <a:xfrm>
            <a:off x="1138763" y="5326125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Passport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858750" y="4839600"/>
            <a:ext cx="2682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44596D"/>
                </a:solidFill>
                <a:latin typeface="Indie Flower"/>
                <a:ea typeface="Indie Flower"/>
                <a:cs typeface="Indie Flower"/>
                <a:sym typeface="Indie Flower"/>
              </a:rPr>
              <a:t>BATHROOM &amp; TOILETRIES</a:t>
            </a:r>
            <a:endParaRPr sz="1800">
              <a:solidFill>
                <a:srgbClr val="44596D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81" name="Google Shape;81;p13"/>
          <p:cNvSpPr/>
          <p:nvPr/>
        </p:nvSpPr>
        <p:spPr>
          <a:xfrm>
            <a:off x="954000" y="5588925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3"/>
          <p:cNvSpPr txBox="1"/>
          <p:nvPr/>
        </p:nvSpPr>
        <p:spPr>
          <a:xfrm>
            <a:off x="1138763" y="5588925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Tickets and documents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3" name="Google Shape;83;p13"/>
          <p:cNvSpPr/>
          <p:nvPr/>
        </p:nvSpPr>
        <p:spPr>
          <a:xfrm>
            <a:off x="954000" y="5851725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3"/>
          <p:cNvSpPr txBox="1"/>
          <p:nvPr/>
        </p:nvSpPr>
        <p:spPr>
          <a:xfrm>
            <a:off x="1138763" y="5851725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Travel insurance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954000" y="6109725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3"/>
          <p:cNvSpPr txBox="1"/>
          <p:nvPr/>
        </p:nvSpPr>
        <p:spPr>
          <a:xfrm>
            <a:off x="1138763" y="6109725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Drivers licence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954000" y="6372525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3"/>
          <p:cNvSpPr txBox="1"/>
          <p:nvPr/>
        </p:nvSpPr>
        <p:spPr>
          <a:xfrm>
            <a:off x="1138763" y="6372525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Credit cards/cash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954000" y="6630188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1138763" y="6630188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Gift Cards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954000" y="6888213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3"/>
          <p:cNvSpPr txBox="1"/>
          <p:nvPr/>
        </p:nvSpPr>
        <p:spPr>
          <a:xfrm>
            <a:off x="1138763" y="6888213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Pillows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3" name="Google Shape;93;p13"/>
          <p:cNvSpPr/>
          <p:nvPr/>
        </p:nvSpPr>
        <p:spPr>
          <a:xfrm>
            <a:off x="954000" y="7153375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3"/>
          <p:cNvSpPr txBox="1"/>
          <p:nvPr/>
        </p:nvSpPr>
        <p:spPr>
          <a:xfrm>
            <a:off x="1138763" y="7153375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Tablets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954000" y="7411238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3"/>
          <p:cNvSpPr txBox="1"/>
          <p:nvPr/>
        </p:nvSpPr>
        <p:spPr>
          <a:xfrm>
            <a:off x="1138763" y="7411238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Batteries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3926100" y="1357050"/>
            <a:ext cx="2880000" cy="3204000"/>
          </a:xfrm>
          <a:prstGeom prst="roundRect">
            <a:avLst>
              <a:gd fmla="val 616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3"/>
          <p:cNvSpPr/>
          <p:nvPr/>
        </p:nvSpPr>
        <p:spPr>
          <a:xfrm>
            <a:off x="4124100" y="1870125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3"/>
          <p:cNvSpPr txBox="1"/>
          <p:nvPr/>
        </p:nvSpPr>
        <p:spPr>
          <a:xfrm>
            <a:off x="4308863" y="1870125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Blankets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4028850" y="1383600"/>
            <a:ext cx="2682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44596D"/>
                </a:solidFill>
                <a:latin typeface="Indie Flower"/>
                <a:ea typeface="Indie Flower"/>
                <a:cs typeface="Indie Flower"/>
                <a:sym typeface="Indie Flower"/>
              </a:rPr>
              <a:t>FOR CAR</a:t>
            </a:r>
            <a:endParaRPr sz="1800">
              <a:solidFill>
                <a:srgbClr val="44596D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101" name="Google Shape;101;p13"/>
          <p:cNvSpPr/>
          <p:nvPr/>
        </p:nvSpPr>
        <p:spPr>
          <a:xfrm>
            <a:off x="4124100" y="2132925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3"/>
          <p:cNvSpPr txBox="1"/>
          <p:nvPr/>
        </p:nvSpPr>
        <p:spPr>
          <a:xfrm>
            <a:off x="4308863" y="2132925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Books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3" name="Google Shape;103;p13"/>
          <p:cNvSpPr/>
          <p:nvPr/>
        </p:nvSpPr>
        <p:spPr>
          <a:xfrm>
            <a:off x="4124100" y="2395725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3"/>
          <p:cNvSpPr txBox="1"/>
          <p:nvPr/>
        </p:nvSpPr>
        <p:spPr>
          <a:xfrm>
            <a:off x="4308863" y="2395725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Coloring Book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4124100" y="2653725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3"/>
          <p:cNvSpPr txBox="1"/>
          <p:nvPr/>
        </p:nvSpPr>
        <p:spPr>
          <a:xfrm>
            <a:off x="4308863" y="2653725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Map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7" name="Google Shape;107;p13"/>
          <p:cNvSpPr/>
          <p:nvPr/>
        </p:nvSpPr>
        <p:spPr>
          <a:xfrm>
            <a:off x="4124100" y="2916525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3"/>
          <p:cNvSpPr txBox="1"/>
          <p:nvPr/>
        </p:nvSpPr>
        <p:spPr>
          <a:xfrm>
            <a:off x="4308863" y="2916525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Travel Directions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09" name="Google Shape;109;p13"/>
          <p:cNvSpPr/>
          <p:nvPr/>
        </p:nvSpPr>
        <p:spPr>
          <a:xfrm>
            <a:off x="4124100" y="3174188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3"/>
          <p:cNvSpPr txBox="1"/>
          <p:nvPr/>
        </p:nvSpPr>
        <p:spPr>
          <a:xfrm>
            <a:off x="4308863" y="3174188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Magazines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1" name="Google Shape;111;p13"/>
          <p:cNvSpPr/>
          <p:nvPr/>
        </p:nvSpPr>
        <p:spPr>
          <a:xfrm>
            <a:off x="4124100" y="3432213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3"/>
          <p:cNvSpPr txBox="1"/>
          <p:nvPr/>
        </p:nvSpPr>
        <p:spPr>
          <a:xfrm>
            <a:off x="4308863" y="3432213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Umbrella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3" name="Google Shape;113;p13"/>
          <p:cNvSpPr/>
          <p:nvPr/>
        </p:nvSpPr>
        <p:spPr>
          <a:xfrm>
            <a:off x="3926100" y="4813050"/>
            <a:ext cx="2880000" cy="3204000"/>
          </a:xfrm>
          <a:prstGeom prst="roundRect">
            <a:avLst>
              <a:gd fmla="val 6161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3"/>
          <p:cNvSpPr/>
          <p:nvPr/>
        </p:nvSpPr>
        <p:spPr>
          <a:xfrm>
            <a:off x="4124100" y="5326125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3"/>
          <p:cNvSpPr txBox="1"/>
          <p:nvPr/>
        </p:nvSpPr>
        <p:spPr>
          <a:xfrm>
            <a:off x="4308863" y="5326125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Passport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4028850" y="4839600"/>
            <a:ext cx="2682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44596D"/>
                </a:solidFill>
                <a:latin typeface="Indie Flower"/>
                <a:ea typeface="Indie Flower"/>
                <a:cs typeface="Indie Flower"/>
                <a:sym typeface="Indie Flower"/>
              </a:rPr>
              <a:t>EXTRAS</a:t>
            </a:r>
            <a:endParaRPr sz="1800">
              <a:solidFill>
                <a:srgbClr val="44596D"/>
              </a:solidFill>
              <a:latin typeface="Indie Flower"/>
              <a:ea typeface="Indie Flower"/>
              <a:cs typeface="Indie Flower"/>
              <a:sym typeface="Indie Flower"/>
            </a:endParaRPr>
          </a:p>
        </p:txBody>
      </p:sp>
      <p:sp>
        <p:nvSpPr>
          <p:cNvPr id="117" name="Google Shape;117;p13"/>
          <p:cNvSpPr/>
          <p:nvPr/>
        </p:nvSpPr>
        <p:spPr>
          <a:xfrm>
            <a:off x="4124100" y="5588925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3"/>
          <p:cNvSpPr txBox="1"/>
          <p:nvPr/>
        </p:nvSpPr>
        <p:spPr>
          <a:xfrm>
            <a:off x="4308863" y="5588925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Tickets and documents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19" name="Google Shape;119;p13"/>
          <p:cNvSpPr/>
          <p:nvPr/>
        </p:nvSpPr>
        <p:spPr>
          <a:xfrm>
            <a:off x="4124100" y="5851725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3"/>
          <p:cNvSpPr txBox="1"/>
          <p:nvPr/>
        </p:nvSpPr>
        <p:spPr>
          <a:xfrm>
            <a:off x="4308863" y="5851725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Travel insurance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21" name="Google Shape;121;p13"/>
          <p:cNvSpPr/>
          <p:nvPr/>
        </p:nvSpPr>
        <p:spPr>
          <a:xfrm>
            <a:off x="4124100" y="6109725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3"/>
          <p:cNvSpPr txBox="1"/>
          <p:nvPr/>
        </p:nvSpPr>
        <p:spPr>
          <a:xfrm>
            <a:off x="4308863" y="6109725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Drivers licence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23" name="Google Shape;123;p13"/>
          <p:cNvSpPr/>
          <p:nvPr/>
        </p:nvSpPr>
        <p:spPr>
          <a:xfrm>
            <a:off x="4124100" y="6372525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3"/>
          <p:cNvSpPr txBox="1"/>
          <p:nvPr/>
        </p:nvSpPr>
        <p:spPr>
          <a:xfrm>
            <a:off x="4308863" y="6372525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Credit cards/cash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25" name="Google Shape;125;p13"/>
          <p:cNvSpPr/>
          <p:nvPr/>
        </p:nvSpPr>
        <p:spPr>
          <a:xfrm>
            <a:off x="4124100" y="6630188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3"/>
          <p:cNvSpPr txBox="1"/>
          <p:nvPr/>
        </p:nvSpPr>
        <p:spPr>
          <a:xfrm>
            <a:off x="4308863" y="6630188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Gift Cards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27" name="Google Shape;127;p13"/>
          <p:cNvSpPr/>
          <p:nvPr/>
        </p:nvSpPr>
        <p:spPr>
          <a:xfrm>
            <a:off x="4124100" y="6888213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3"/>
          <p:cNvSpPr txBox="1"/>
          <p:nvPr/>
        </p:nvSpPr>
        <p:spPr>
          <a:xfrm>
            <a:off x="4308863" y="6888213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Pillows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29" name="Google Shape;129;p13"/>
          <p:cNvSpPr/>
          <p:nvPr/>
        </p:nvSpPr>
        <p:spPr>
          <a:xfrm>
            <a:off x="4124100" y="7153375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3"/>
          <p:cNvSpPr txBox="1"/>
          <p:nvPr/>
        </p:nvSpPr>
        <p:spPr>
          <a:xfrm>
            <a:off x="4308863" y="7153375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Tablets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131" name="Google Shape;131;p13"/>
          <p:cNvSpPr/>
          <p:nvPr/>
        </p:nvSpPr>
        <p:spPr>
          <a:xfrm>
            <a:off x="4124100" y="7411238"/>
            <a:ext cx="180000" cy="1800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CACE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3"/>
          <p:cNvSpPr txBox="1"/>
          <p:nvPr/>
        </p:nvSpPr>
        <p:spPr>
          <a:xfrm>
            <a:off x="4308863" y="7411238"/>
            <a:ext cx="2080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latin typeface="Rubik"/>
                <a:ea typeface="Rubik"/>
                <a:cs typeface="Rubik"/>
                <a:sym typeface="Rubik"/>
              </a:rPr>
              <a:t>Batteries</a:t>
            </a:r>
            <a:endParaRPr sz="1200">
              <a:latin typeface="Rubik"/>
              <a:ea typeface="Rubik"/>
              <a:cs typeface="Rubik"/>
              <a:sym typeface="Rubi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