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2000" cx="7560000"/>
  <p:notesSz cx="6858000" cy="9144000"/>
  <p:embeddedFontLst>
    <p:embeddedFont>
      <p:font typeface="Nunito"/>
      <p:regular r:id="rId9"/>
      <p:bold r:id="rId10"/>
      <p:italic r:id="rId11"/>
      <p:boldItalic r:id="rId12"/>
    </p:embeddedFont>
    <p:embeddedFont>
      <p:font typeface="Josefin Sans"/>
      <p:regular r:id="rId13"/>
      <p:bold r:id="rId14"/>
      <p:italic r:id="rId15"/>
      <p:boldItalic r:id="rId16"/>
    </p:embeddedFont>
    <p:embeddedFont>
      <p:font typeface="Fira Sans"/>
      <p:regular r:id="rId17"/>
      <p:bold r:id="rId18"/>
      <p:italic r:id="rId19"/>
      <p:boldItalic r:id="rId20"/>
    </p:embeddedFont>
    <p:embeddedFont>
      <p:font typeface="Forum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3738">
          <p15:clr>
            <a:srgbClr val="A4A3A4"/>
          </p15:clr>
        </p15:guide>
        <p15:guide id="3" pos="101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3738"/>
        <p:guide pos="101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-boldItalic.fntdata"/><Relationship Id="rId11" Type="http://schemas.openxmlformats.org/officeDocument/2006/relationships/font" Target="fonts/Nunito-italic.fntdata"/><Relationship Id="rId10" Type="http://schemas.openxmlformats.org/officeDocument/2006/relationships/font" Target="fonts/Nunito-bold.fntdata"/><Relationship Id="rId21" Type="http://schemas.openxmlformats.org/officeDocument/2006/relationships/font" Target="fonts/Forum-regular.fntdata"/><Relationship Id="rId13" Type="http://schemas.openxmlformats.org/officeDocument/2006/relationships/font" Target="fonts/JosefinSans-regular.fntdata"/><Relationship Id="rId12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Nunito-regular.fntdata"/><Relationship Id="rId15" Type="http://schemas.openxmlformats.org/officeDocument/2006/relationships/font" Target="fonts/JosefinSans-italic.fntdata"/><Relationship Id="rId14" Type="http://schemas.openxmlformats.org/officeDocument/2006/relationships/font" Target="fonts/JosefinSans-bold.fntdata"/><Relationship Id="rId17" Type="http://schemas.openxmlformats.org/officeDocument/2006/relationships/font" Target="fonts/FiraSans-regular.fntdata"/><Relationship Id="rId16" Type="http://schemas.openxmlformats.org/officeDocument/2006/relationships/font" Target="fonts/JosefinSans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FiraSans-italic.fntdata"/><Relationship Id="rId6" Type="http://schemas.openxmlformats.org/officeDocument/2006/relationships/slide" Target="slides/slide1.xml"/><Relationship Id="rId18" Type="http://schemas.openxmlformats.org/officeDocument/2006/relationships/font" Target="fonts/Fira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a00d296447_0_2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a00d29644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a00d296447_0_6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a00d29644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7560000" cy="10692300"/>
            <a:chOff x="-7909850" y="0"/>
            <a:chExt cx="7560000" cy="10692300"/>
          </a:xfrm>
        </p:grpSpPr>
        <p:sp>
          <p:nvSpPr>
            <p:cNvPr id="55" name="Google Shape;55;p13"/>
            <p:cNvSpPr/>
            <p:nvPr/>
          </p:nvSpPr>
          <p:spPr>
            <a:xfrm>
              <a:off x="-7909850" y="0"/>
              <a:ext cx="7560000" cy="10692000"/>
            </a:xfrm>
            <a:prstGeom prst="rect">
              <a:avLst/>
            </a:prstGeom>
            <a:solidFill>
              <a:srgbClr val="FCF5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-7909850" y="7181100"/>
              <a:ext cx="7560000" cy="3511200"/>
            </a:xfrm>
            <a:prstGeom prst="rect">
              <a:avLst/>
            </a:prstGeom>
            <a:solidFill>
              <a:srgbClr val="EA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375" y="4809427"/>
            <a:ext cx="4322151" cy="58825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249451" y="794658"/>
            <a:ext cx="50346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600">
                <a:solidFill>
                  <a:srgbClr val="6A3F36"/>
                </a:solidFill>
                <a:latin typeface="Forum"/>
                <a:ea typeface="Forum"/>
                <a:cs typeface="Forum"/>
                <a:sym typeface="Forum"/>
              </a:rPr>
              <a:t>GREECE</a:t>
            </a:r>
            <a:endParaRPr sz="10600">
              <a:solidFill>
                <a:srgbClr val="6A3F36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2405746" y="2609773"/>
            <a:ext cx="2685225" cy="323100"/>
            <a:chOff x="2405746" y="2583275"/>
            <a:chExt cx="2685225" cy="323100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2405746" y="2583275"/>
              <a:ext cx="1158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6A3F36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JUNE   5</a:t>
              </a:r>
              <a:endParaRPr sz="2100">
                <a:solidFill>
                  <a:srgbClr val="6A3F36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3932671" y="2583275"/>
              <a:ext cx="1158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6A3F36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JUNE 18</a:t>
              </a:r>
              <a:endParaRPr sz="2100">
                <a:solidFill>
                  <a:srgbClr val="6A3F36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3564047" y="2583275"/>
              <a:ext cx="3687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6A3F36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-</a:t>
              </a:r>
              <a:endParaRPr sz="2100">
                <a:solidFill>
                  <a:srgbClr val="6A3F36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sp>
        <p:nvSpPr>
          <p:cNvPr id="63" name="Google Shape;63;p13"/>
          <p:cNvSpPr txBox="1"/>
          <p:nvPr/>
        </p:nvSpPr>
        <p:spPr>
          <a:xfrm>
            <a:off x="1262700" y="3530582"/>
            <a:ext cx="5034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>
                <a:solidFill>
                  <a:srgbClr val="6A3F36"/>
                </a:solidFill>
                <a:latin typeface="Nunito"/>
                <a:ea typeface="Nunito"/>
                <a:cs typeface="Nunito"/>
                <a:sym typeface="Nunito"/>
              </a:rPr>
              <a:t>TRAVEL   ITINERARY</a:t>
            </a:r>
            <a:endParaRPr sz="3500">
              <a:solidFill>
                <a:srgbClr val="6A3F3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CF5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144925"/>
            <a:ext cx="7560003" cy="25470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14"/>
          <p:cNvGrpSpPr/>
          <p:nvPr/>
        </p:nvGrpSpPr>
        <p:grpSpPr>
          <a:xfrm>
            <a:off x="1008413" y="947050"/>
            <a:ext cx="5543175" cy="6903460"/>
            <a:chOff x="476225" y="947050"/>
            <a:chExt cx="5543175" cy="6903460"/>
          </a:xfrm>
        </p:grpSpPr>
        <p:sp>
          <p:nvSpPr>
            <p:cNvPr id="71" name="Google Shape;71;p14"/>
            <p:cNvSpPr txBox="1"/>
            <p:nvPr/>
          </p:nvSpPr>
          <p:spPr>
            <a:xfrm>
              <a:off x="1304262" y="947050"/>
              <a:ext cx="38871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6800">
                  <a:solidFill>
                    <a:srgbClr val="6A3F36"/>
                  </a:solidFill>
                  <a:latin typeface="Forum"/>
                  <a:ea typeface="Forum"/>
                  <a:cs typeface="Forum"/>
                  <a:sym typeface="Forum"/>
                </a:rPr>
                <a:t>TOURS</a:t>
              </a:r>
              <a:endParaRPr sz="6800">
                <a:solidFill>
                  <a:srgbClr val="6A3F36"/>
                </a:solidFill>
                <a:latin typeface="Forum"/>
                <a:ea typeface="Forum"/>
                <a:cs typeface="Forum"/>
                <a:sym typeface="Forum"/>
              </a:endParaRPr>
            </a:p>
          </p:txBody>
        </p:sp>
        <p:grpSp>
          <p:nvGrpSpPr>
            <p:cNvPr id="72" name="Google Shape;72;p14"/>
            <p:cNvGrpSpPr/>
            <p:nvPr/>
          </p:nvGrpSpPr>
          <p:grpSpPr>
            <a:xfrm>
              <a:off x="476225" y="2351400"/>
              <a:ext cx="5543175" cy="1666673"/>
              <a:chOff x="1028250" y="2351400"/>
              <a:chExt cx="5543175" cy="1666673"/>
            </a:xfrm>
          </p:grpSpPr>
          <p:sp>
            <p:nvSpPr>
              <p:cNvPr id="73" name="Google Shape;73;p14"/>
              <p:cNvSpPr txBox="1"/>
              <p:nvPr/>
            </p:nvSpPr>
            <p:spPr>
              <a:xfrm>
                <a:off x="1039125" y="2351400"/>
                <a:ext cx="55323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800">
                    <a:solidFill>
                      <a:srgbClr val="6A3F36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ACROPOLIS</a:t>
                </a:r>
                <a:endParaRPr sz="2800">
                  <a:solidFill>
                    <a:srgbClr val="6A3F36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74" name="Google Shape;74;p14"/>
              <p:cNvSpPr txBox="1"/>
              <p:nvPr/>
            </p:nvSpPr>
            <p:spPr>
              <a:xfrm>
                <a:off x="1078775" y="2974125"/>
                <a:ext cx="54531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100">
                    <a:solidFill>
                      <a:srgbClr val="6A3F36"/>
                    </a:solidFill>
                    <a:latin typeface="Forum"/>
                    <a:ea typeface="Forum"/>
                    <a:cs typeface="Forum"/>
                    <a:sym typeface="Forum"/>
                  </a:rPr>
                  <a:t>Walking Tour / 1.5 hours</a:t>
                </a:r>
                <a:endParaRPr sz="2100">
                  <a:solidFill>
                    <a:srgbClr val="6A3F36"/>
                  </a:solidFill>
                  <a:latin typeface="Forum"/>
                  <a:ea typeface="Forum"/>
                  <a:cs typeface="Forum"/>
                  <a:sym typeface="Forum"/>
                </a:endParaRPr>
              </a:p>
            </p:txBody>
          </p:sp>
          <p:sp>
            <p:nvSpPr>
              <p:cNvPr id="75" name="Google Shape;75;p14"/>
              <p:cNvSpPr txBox="1"/>
              <p:nvPr/>
            </p:nvSpPr>
            <p:spPr>
              <a:xfrm>
                <a:off x="1028250" y="3398100"/>
                <a:ext cx="5503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6A3F36"/>
                    </a:solidFill>
                    <a:latin typeface="Forum"/>
                    <a:ea typeface="Forum"/>
                    <a:cs typeface="Forum"/>
                    <a:sym typeface="Forum"/>
                  </a:rPr>
                  <a:t>Dionysiou Areopagitou 5-3, Athina 117 42, Greece</a:t>
                </a:r>
                <a:endParaRPr sz="1600">
                  <a:solidFill>
                    <a:srgbClr val="6A3F36"/>
                  </a:solidFill>
                  <a:latin typeface="Forum"/>
                  <a:ea typeface="Forum"/>
                  <a:cs typeface="Forum"/>
                  <a:sym typeface="Forum"/>
                </a:endParaRPr>
              </a:p>
            </p:txBody>
          </p:sp>
          <p:sp>
            <p:nvSpPr>
              <p:cNvPr id="76" name="Google Shape;76;p14"/>
              <p:cNvSpPr txBox="1"/>
              <p:nvPr/>
            </p:nvSpPr>
            <p:spPr>
              <a:xfrm>
                <a:off x="1028250" y="3771773"/>
                <a:ext cx="5503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6A3F36"/>
                    </a:solidFill>
                    <a:latin typeface="Forum"/>
                    <a:ea typeface="Forum"/>
                    <a:cs typeface="Forum"/>
                    <a:sym typeface="Forum"/>
                  </a:rPr>
                  <a:t>+ Price: $48/person</a:t>
                </a:r>
                <a:endParaRPr sz="1600">
                  <a:solidFill>
                    <a:srgbClr val="6A3F36"/>
                  </a:solidFill>
                  <a:latin typeface="Forum"/>
                  <a:ea typeface="Forum"/>
                  <a:cs typeface="Forum"/>
                  <a:sym typeface="Forum"/>
                </a:endParaRPr>
              </a:p>
            </p:txBody>
          </p:sp>
        </p:grpSp>
        <p:grpSp>
          <p:nvGrpSpPr>
            <p:cNvPr id="77" name="Google Shape;77;p14"/>
            <p:cNvGrpSpPr/>
            <p:nvPr/>
          </p:nvGrpSpPr>
          <p:grpSpPr>
            <a:xfrm>
              <a:off x="476225" y="4275747"/>
              <a:ext cx="5543175" cy="1666673"/>
              <a:chOff x="1028250" y="2351400"/>
              <a:chExt cx="5543175" cy="1666673"/>
            </a:xfrm>
          </p:grpSpPr>
          <p:sp>
            <p:nvSpPr>
              <p:cNvPr id="78" name="Google Shape;78;p14"/>
              <p:cNvSpPr txBox="1"/>
              <p:nvPr/>
            </p:nvSpPr>
            <p:spPr>
              <a:xfrm>
                <a:off x="1039125" y="2351400"/>
                <a:ext cx="55323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800">
                    <a:solidFill>
                      <a:srgbClr val="6A3F36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SANTORINI</a:t>
                </a:r>
                <a:endParaRPr sz="2800">
                  <a:solidFill>
                    <a:srgbClr val="6A3F36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79" name="Google Shape;79;p14"/>
              <p:cNvSpPr txBox="1"/>
              <p:nvPr/>
            </p:nvSpPr>
            <p:spPr>
              <a:xfrm>
                <a:off x="1078775" y="2974125"/>
                <a:ext cx="54531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100">
                    <a:solidFill>
                      <a:srgbClr val="6A3F36"/>
                    </a:solidFill>
                    <a:latin typeface="Forum"/>
                    <a:ea typeface="Forum"/>
                    <a:cs typeface="Forum"/>
                    <a:sym typeface="Forum"/>
                  </a:rPr>
                  <a:t>ATV Tour / 3.5 hours</a:t>
                </a:r>
                <a:endParaRPr sz="2100">
                  <a:solidFill>
                    <a:srgbClr val="6A3F36"/>
                  </a:solidFill>
                  <a:latin typeface="Forum"/>
                  <a:ea typeface="Forum"/>
                  <a:cs typeface="Forum"/>
                  <a:sym typeface="Forum"/>
                </a:endParaRPr>
              </a:p>
            </p:txBody>
          </p:sp>
          <p:sp>
            <p:nvSpPr>
              <p:cNvPr id="80" name="Google Shape;80;p14"/>
              <p:cNvSpPr txBox="1"/>
              <p:nvPr/>
            </p:nvSpPr>
            <p:spPr>
              <a:xfrm>
                <a:off x="1028250" y="3398100"/>
                <a:ext cx="5503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6A3F36"/>
                    </a:solidFill>
                    <a:latin typeface="Forum"/>
                    <a:ea typeface="Forum"/>
                    <a:cs typeface="Forum"/>
                    <a:sym typeface="Forum"/>
                  </a:rPr>
                  <a:t>Agios Georgios, Santorini 847 03</a:t>
                </a:r>
                <a:endParaRPr sz="1600">
                  <a:solidFill>
                    <a:srgbClr val="6A3F36"/>
                  </a:solidFill>
                  <a:latin typeface="Forum"/>
                  <a:ea typeface="Forum"/>
                  <a:cs typeface="Forum"/>
                  <a:sym typeface="Forum"/>
                </a:endParaRPr>
              </a:p>
            </p:txBody>
          </p:sp>
          <p:sp>
            <p:nvSpPr>
              <p:cNvPr id="81" name="Google Shape;81;p14"/>
              <p:cNvSpPr txBox="1"/>
              <p:nvPr/>
            </p:nvSpPr>
            <p:spPr>
              <a:xfrm>
                <a:off x="1028250" y="3771773"/>
                <a:ext cx="5503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6A3F36"/>
                    </a:solidFill>
                    <a:latin typeface="Forum"/>
                    <a:ea typeface="Forum"/>
                    <a:cs typeface="Forum"/>
                    <a:sym typeface="Forum"/>
                  </a:rPr>
                  <a:t>+ Price: $98/person</a:t>
                </a:r>
                <a:endParaRPr sz="1600">
                  <a:solidFill>
                    <a:srgbClr val="6A3F36"/>
                  </a:solidFill>
                  <a:latin typeface="Forum"/>
                  <a:ea typeface="Forum"/>
                  <a:cs typeface="Forum"/>
                  <a:sym typeface="Forum"/>
                </a:endParaRPr>
              </a:p>
            </p:txBody>
          </p:sp>
        </p:grpSp>
        <p:grpSp>
          <p:nvGrpSpPr>
            <p:cNvPr id="82" name="Google Shape;82;p14"/>
            <p:cNvGrpSpPr/>
            <p:nvPr/>
          </p:nvGrpSpPr>
          <p:grpSpPr>
            <a:xfrm>
              <a:off x="476225" y="6183837"/>
              <a:ext cx="5543175" cy="1666673"/>
              <a:chOff x="1028250" y="2324902"/>
              <a:chExt cx="5543175" cy="1666673"/>
            </a:xfrm>
          </p:grpSpPr>
          <p:sp>
            <p:nvSpPr>
              <p:cNvPr id="83" name="Google Shape;83;p14"/>
              <p:cNvSpPr txBox="1"/>
              <p:nvPr/>
            </p:nvSpPr>
            <p:spPr>
              <a:xfrm>
                <a:off x="1039125" y="2324902"/>
                <a:ext cx="55323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800">
                    <a:solidFill>
                      <a:srgbClr val="6A3F36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KNOSSOS PALACE</a:t>
                </a:r>
                <a:endParaRPr sz="2800">
                  <a:solidFill>
                    <a:srgbClr val="6A3F36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84" name="Google Shape;84;p14"/>
              <p:cNvSpPr txBox="1"/>
              <p:nvPr/>
            </p:nvSpPr>
            <p:spPr>
              <a:xfrm>
                <a:off x="1078775" y="2947627"/>
                <a:ext cx="54531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100">
                    <a:solidFill>
                      <a:srgbClr val="6A3F36"/>
                    </a:solidFill>
                    <a:latin typeface="Forum"/>
                    <a:ea typeface="Forum"/>
                    <a:cs typeface="Forum"/>
                    <a:sym typeface="Forum"/>
                  </a:rPr>
                  <a:t>Walking Tour / 1.5 hours</a:t>
                </a:r>
                <a:endParaRPr sz="2100">
                  <a:solidFill>
                    <a:srgbClr val="6A3F36"/>
                  </a:solidFill>
                  <a:latin typeface="Forum"/>
                  <a:ea typeface="Forum"/>
                  <a:cs typeface="Forum"/>
                  <a:sym typeface="Forum"/>
                </a:endParaRPr>
              </a:p>
            </p:txBody>
          </p:sp>
          <p:sp>
            <p:nvSpPr>
              <p:cNvPr id="85" name="Google Shape;85;p14"/>
              <p:cNvSpPr txBox="1"/>
              <p:nvPr/>
            </p:nvSpPr>
            <p:spPr>
              <a:xfrm>
                <a:off x="1028250" y="3371602"/>
                <a:ext cx="5503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6A3F36"/>
                    </a:solidFill>
                    <a:latin typeface="Forum"/>
                    <a:ea typeface="Forum"/>
                    <a:cs typeface="Forum"/>
                    <a:sym typeface="Forum"/>
                  </a:rPr>
                  <a:t>Palace Archaeological site, 44, Iraklio 713 06</a:t>
                </a:r>
                <a:endParaRPr sz="1600">
                  <a:solidFill>
                    <a:srgbClr val="6A3F36"/>
                  </a:solidFill>
                  <a:latin typeface="Forum"/>
                  <a:ea typeface="Forum"/>
                  <a:cs typeface="Forum"/>
                  <a:sym typeface="Forum"/>
                </a:endParaRPr>
              </a:p>
            </p:txBody>
          </p:sp>
          <p:sp>
            <p:nvSpPr>
              <p:cNvPr id="86" name="Google Shape;86;p14"/>
              <p:cNvSpPr txBox="1"/>
              <p:nvPr/>
            </p:nvSpPr>
            <p:spPr>
              <a:xfrm>
                <a:off x="1028250" y="3745275"/>
                <a:ext cx="5503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6A3F36"/>
                    </a:solidFill>
                    <a:latin typeface="Forum"/>
                    <a:ea typeface="Forum"/>
                    <a:cs typeface="Forum"/>
                    <a:sym typeface="Forum"/>
                  </a:rPr>
                  <a:t>+ Price: $53/person</a:t>
                </a:r>
                <a:endParaRPr sz="1600">
                  <a:solidFill>
                    <a:srgbClr val="6A3F36"/>
                  </a:solidFill>
                  <a:latin typeface="Forum"/>
                  <a:ea typeface="Forum"/>
                  <a:cs typeface="Forum"/>
                  <a:sym typeface="Forum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CF5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/>
          <p:nvPr/>
        </p:nvSpPr>
        <p:spPr>
          <a:xfrm>
            <a:off x="0" y="4107200"/>
            <a:ext cx="7560000" cy="6584700"/>
          </a:xfrm>
          <a:prstGeom prst="rect">
            <a:avLst/>
          </a:prstGeom>
          <a:solidFill>
            <a:srgbClr val="EAE3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668152" y="2324924"/>
            <a:ext cx="553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6A3F36"/>
                </a:solidFill>
                <a:latin typeface="Fira Sans"/>
                <a:ea typeface="Fira Sans"/>
                <a:cs typeface="Fira Sans"/>
                <a:sym typeface="Fira Sans"/>
              </a:rPr>
              <a:t>TRANSPORTATION</a:t>
            </a:r>
            <a:endParaRPr sz="2800">
              <a:solidFill>
                <a:srgbClr val="6A3F3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1836450" y="947050"/>
            <a:ext cx="3887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800">
                <a:solidFill>
                  <a:srgbClr val="6A3F36"/>
                </a:solidFill>
                <a:latin typeface="Forum"/>
                <a:ea typeface="Forum"/>
                <a:cs typeface="Forum"/>
                <a:sym typeface="Forum"/>
              </a:rPr>
              <a:t>DETAILS</a:t>
            </a:r>
            <a:endParaRPr sz="6800">
              <a:solidFill>
                <a:srgbClr val="6A3F36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grpSp>
        <p:nvGrpSpPr>
          <p:cNvPr id="95" name="Google Shape;95;p15"/>
          <p:cNvGrpSpPr/>
          <p:nvPr/>
        </p:nvGrpSpPr>
        <p:grpSpPr>
          <a:xfrm>
            <a:off x="755200" y="2934377"/>
            <a:ext cx="5776724" cy="760900"/>
            <a:chOff x="755200" y="2934377"/>
            <a:chExt cx="5776724" cy="760900"/>
          </a:xfrm>
        </p:grpSpPr>
        <p:grpSp>
          <p:nvGrpSpPr>
            <p:cNvPr id="96" name="Google Shape;96;p15"/>
            <p:cNvGrpSpPr/>
            <p:nvPr/>
          </p:nvGrpSpPr>
          <p:grpSpPr>
            <a:xfrm>
              <a:off x="755200" y="3047275"/>
              <a:ext cx="53100" cy="543325"/>
              <a:chOff x="755200" y="3047275"/>
              <a:chExt cx="53100" cy="543325"/>
            </a:xfrm>
          </p:grpSpPr>
          <p:sp>
            <p:nvSpPr>
              <p:cNvPr id="97" name="Google Shape;97;p15"/>
              <p:cNvSpPr/>
              <p:nvPr/>
            </p:nvSpPr>
            <p:spPr>
              <a:xfrm>
                <a:off x="755200" y="3047275"/>
                <a:ext cx="53100" cy="53100"/>
              </a:xfrm>
              <a:prstGeom prst="ellipse">
                <a:avLst/>
              </a:prstGeom>
              <a:solidFill>
                <a:srgbClr val="6A3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15"/>
              <p:cNvSpPr/>
              <p:nvPr/>
            </p:nvSpPr>
            <p:spPr>
              <a:xfrm>
                <a:off x="755200" y="3537500"/>
                <a:ext cx="53100" cy="53100"/>
              </a:xfrm>
              <a:prstGeom prst="ellipse">
                <a:avLst/>
              </a:prstGeom>
              <a:solidFill>
                <a:srgbClr val="6A3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9" name="Google Shape;99;p15"/>
              <p:cNvCxnSpPr/>
              <p:nvPr/>
            </p:nvCxnSpPr>
            <p:spPr>
              <a:xfrm>
                <a:off x="782850" y="3055051"/>
                <a:ext cx="0" cy="527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A3F3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00" name="Google Shape;100;p15"/>
            <p:cNvGrpSpPr/>
            <p:nvPr/>
          </p:nvGrpSpPr>
          <p:grpSpPr>
            <a:xfrm>
              <a:off x="1098025" y="2934377"/>
              <a:ext cx="5433899" cy="281291"/>
              <a:chOff x="1098025" y="2934377"/>
              <a:chExt cx="5433899" cy="281291"/>
            </a:xfrm>
          </p:grpSpPr>
          <p:sp>
            <p:nvSpPr>
              <p:cNvPr id="101" name="Google Shape;101;p15"/>
              <p:cNvSpPr txBox="1"/>
              <p:nvPr/>
            </p:nvSpPr>
            <p:spPr>
              <a:xfrm>
                <a:off x="1741224" y="2934377"/>
                <a:ext cx="47907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700">
                    <a:solidFill>
                      <a:srgbClr val="6A3F36"/>
                    </a:solidFill>
                    <a:latin typeface="Forum"/>
                    <a:ea typeface="Forum"/>
                    <a:cs typeface="Forum"/>
                    <a:sym typeface="Forum"/>
                  </a:rPr>
                  <a:t>JFK &gt; ATH ARRIVE 11AM</a:t>
                </a:r>
                <a:endParaRPr sz="1700">
                  <a:solidFill>
                    <a:srgbClr val="6A3F36"/>
                  </a:solidFill>
                  <a:latin typeface="Forum"/>
                  <a:ea typeface="Forum"/>
                  <a:cs typeface="Forum"/>
                  <a:sym typeface="Forum"/>
                </a:endParaRPr>
              </a:p>
            </p:txBody>
          </p:sp>
          <p:pic>
            <p:nvPicPr>
              <p:cNvPr id="102" name="Google Shape;102;p1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098025" y="2965055"/>
                <a:ext cx="458750" cy="25061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103;p15"/>
            <p:cNvGrpSpPr/>
            <p:nvPr/>
          </p:nvGrpSpPr>
          <p:grpSpPr>
            <a:xfrm>
              <a:off x="1098025" y="3433677"/>
              <a:ext cx="5433899" cy="261600"/>
              <a:chOff x="1098025" y="3433677"/>
              <a:chExt cx="5433899" cy="261600"/>
            </a:xfrm>
          </p:grpSpPr>
          <p:pic>
            <p:nvPicPr>
              <p:cNvPr id="104" name="Google Shape;104;p1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098025" y="3462525"/>
                <a:ext cx="458750" cy="203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5" name="Google Shape;105;p15"/>
              <p:cNvSpPr txBox="1"/>
              <p:nvPr/>
            </p:nvSpPr>
            <p:spPr>
              <a:xfrm>
                <a:off x="1741224" y="3433677"/>
                <a:ext cx="47907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700">
                    <a:solidFill>
                      <a:srgbClr val="6A3F36"/>
                    </a:solidFill>
                    <a:latin typeface="Forum"/>
                    <a:ea typeface="Forum"/>
                    <a:cs typeface="Forum"/>
                    <a:sym typeface="Forum"/>
                  </a:rPr>
                  <a:t>UBER &gt; TO HOTEL (30 min)</a:t>
                </a:r>
                <a:endParaRPr sz="1700">
                  <a:solidFill>
                    <a:srgbClr val="6A3F36"/>
                  </a:solidFill>
                  <a:latin typeface="Forum"/>
                  <a:ea typeface="Forum"/>
                  <a:cs typeface="Forum"/>
                  <a:sym typeface="Forum"/>
                </a:endParaRPr>
              </a:p>
            </p:txBody>
          </p:sp>
        </p:grpSp>
      </p:grpSp>
      <p:sp>
        <p:nvSpPr>
          <p:cNvPr id="106" name="Google Shape;106;p15"/>
          <p:cNvSpPr txBox="1"/>
          <p:nvPr/>
        </p:nvSpPr>
        <p:spPr>
          <a:xfrm>
            <a:off x="668152" y="4477924"/>
            <a:ext cx="553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6A3F36"/>
                </a:solidFill>
                <a:latin typeface="Fira Sans"/>
                <a:ea typeface="Fira Sans"/>
                <a:cs typeface="Fira Sans"/>
                <a:sym typeface="Fira Sans"/>
              </a:rPr>
              <a:t>ITINERARY</a:t>
            </a:r>
            <a:endParaRPr sz="2800">
              <a:solidFill>
                <a:srgbClr val="6A3F3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07" name="Google Shape;107;p15"/>
          <p:cNvGrpSpPr/>
          <p:nvPr/>
        </p:nvGrpSpPr>
        <p:grpSpPr>
          <a:xfrm>
            <a:off x="1085503" y="5094014"/>
            <a:ext cx="5532300" cy="1705486"/>
            <a:chOff x="1085503" y="5094014"/>
            <a:chExt cx="5532300" cy="1705486"/>
          </a:xfrm>
        </p:grpSpPr>
        <p:sp>
          <p:nvSpPr>
            <p:cNvPr id="108" name="Google Shape;108;p15"/>
            <p:cNvSpPr txBox="1"/>
            <p:nvPr/>
          </p:nvSpPr>
          <p:spPr>
            <a:xfrm>
              <a:off x="1741224" y="5543643"/>
              <a:ext cx="4790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6A3F36"/>
                  </a:solidFill>
                  <a:latin typeface="Forum"/>
                  <a:ea typeface="Forum"/>
                  <a:cs typeface="Forum"/>
                  <a:sym typeface="Forum"/>
                </a:rPr>
                <a:t>ARRIVE AT HOTEL</a:t>
              </a:r>
              <a:endParaRPr sz="1700">
                <a:solidFill>
                  <a:srgbClr val="6A3F36"/>
                </a:solidFill>
                <a:latin typeface="Forum"/>
                <a:ea typeface="Forum"/>
                <a:cs typeface="Forum"/>
                <a:sym typeface="Forum"/>
              </a:endParaRPr>
            </a:p>
          </p:txBody>
        </p:sp>
        <p:sp>
          <p:nvSpPr>
            <p:cNvPr id="109" name="Google Shape;109;p15"/>
            <p:cNvSpPr txBox="1"/>
            <p:nvPr/>
          </p:nvSpPr>
          <p:spPr>
            <a:xfrm>
              <a:off x="1085503" y="5094014"/>
              <a:ext cx="5532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chemeClr val="dk1"/>
                  </a:solidFill>
                  <a:latin typeface="Forum"/>
                  <a:ea typeface="Forum"/>
                  <a:cs typeface="Forum"/>
                  <a:sym typeface="Forum"/>
                </a:rPr>
                <a:t>MORNING</a:t>
              </a:r>
              <a:endParaRPr sz="2100">
                <a:solidFill>
                  <a:schemeClr val="dk1"/>
                </a:solidFill>
                <a:latin typeface="Forum"/>
                <a:ea typeface="Forum"/>
                <a:cs typeface="Forum"/>
                <a:sym typeface="Forum"/>
              </a:endParaRPr>
            </a:p>
          </p:txBody>
        </p:sp>
        <p:pic>
          <p:nvPicPr>
            <p:cNvPr id="110" name="Google Shape;110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69700" y="5531425"/>
              <a:ext cx="296185" cy="323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169700" y="5999113"/>
              <a:ext cx="310875" cy="337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154125" y="6506425"/>
              <a:ext cx="336815" cy="293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5"/>
            <p:cNvSpPr txBox="1"/>
            <p:nvPr/>
          </p:nvSpPr>
          <p:spPr>
            <a:xfrm>
              <a:off x="1741224" y="6037081"/>
              <a:ext cx="4790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6A3F36"/>
                  </a:solidFill>
                  <a:latin typeface="Forum"/>
                  <a:ea typeface="Forum"/>
                  <a:cs typeface="Forum"/>
                  <a:sym typeface="Forum"/>
                </a:rPr>
                <a:t>GRAB BREAKFAST AT HOTEL</a:t>
              </a:r>
              <a:endParaRPr sz="1700">
                <a:solidFill>
                  <a:srgbClr val="6A3F36"/>
                </a:solidFill>
                <a:latin typeface="Forum"/>
                <a:ea typeface="Forum"/>
                <a:cs typeface="Forum"/>
                <a:sym typeface="Forum"/>
              </a:endParaRPr>
            </a:p>
          </p:txBody>
        </p:sp>
        <p:sp>
          <p:nvSpPr>
            <p:cNvPr id="114" name="Google Shape;114;p15"/>
            <p:cNvSpPr txBox="1"/>
            <p:nvPr/>
          </p:nvSpPr>
          <p:spPr>
            <a:xfrm>
              <a:off x="1741224" y="6522168"/>
              <a:ext cx="4790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6A3F36"/>
                  </a:solidFill>
                  <a:latin typeface="Forum"/>
                  <a:ea typeface="Forum"/>
                  <a:cs typeface="Forum"/>
                  <a:sym typeface="Forum"/>
                </a:rPr>
                <a:t>HEAD TO ACROPOLIS</a:t>
              </a:r>
              <a:endParaRPr sz="1700">
                <a:solidFill>
                  <a:srgbClr val="6A3F36"/>
                </a:solidFill>
                <a:latin typeface="Forum"/>
                <a:ea typeface="Forum"/>
                <a:cs typeface="Forum"/>
                <a:sym typeface="Forum"/>
              </a:endParaRPr>
            </a:p>
          </p:txBody>
        </p:sp>
      </p:grpSp>
      <p:grpSp>
        <p:nvGrpSpPr>
          <p:cNvPr id="115" name="Google Shape;115;p15"/>
          <p:cNvGrpSpPr/>
          <p:nvPr/>
        </p:nvGrpSpPr>
        <p:grpSpPr>
          <a:xfrm>
            <a:off x="1085503" y="6942766"/>
            <a:ext cx="5532300" cy="1713335"/>
            <a:chOff x="1085503" y="6942766"/>
            <a:chExt cx="5532300" cy="1713335"/>
          </a:xfrm>
        </p:grpSpPr>
        <p:pic>
          <p:nvPicPr>
            <p:cNvPr id="116" name="Google Shape;116;p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197184" y="8363026"/>
              <a:ext cx="244964" cy="293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170850" y="7865750"/>
              <a:ext cx="303100" cy="32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154125" y="7400750"/>
              <a:ext cx="336815" cy="293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15"/>
            <p:cNvSpPr txBox="1"/>
            <p:nvPr/>
          </p:nvSpPr>
          <p:spPr>
            <a:xfrm>
              <a:off x="1741224" y="7392395"/>
              <a:ext cx="4790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6A3F36"/>
                  </a:solidFill>
                  <a:latin typeface="Forum"/>
                  <a:ea typeface="Forum"/>
                  <a:cs typeface="Forum"/>
                  <a:sym typeface="Forum"/>
                </a:rPr>
                <a:t>EXPLORE ACROPOLIS</a:t>
              </a:r>
              <a:endParaRPr sz="1700">
                <a:solidFill>
                  <a:srgbClr val="6A3F36"/>
                </a:solidFill>
                <a:latin typeface="Forum"/>
                <a:ea typeface="Forum"/>
                <a:cs typeface="Forum"/>
                <a:sym typeface="Forum"/>
              </a:endParaRPr>
            </a:p>
          </p:txBody>
        </p:sp>
        <p:sp>
          <p:nvSpPr>
            <p:cNvPr id="120" name="Google Shape;120;p15"/>
            <p:cNvSpPr txBox="1"/>
            <p:nvPr/>
          </p:nvSpPr>
          <p:spPr>
            <a:xfrm>
              <a:off x="1085503" y="6942766"/>
              <a:ext cx="5532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chemeClr val="dk1"/>
                  </a:solidFill>
                  <a:latin typeface="Forum"/>
                  <a:ea typeface="Forum"/>
                  <a:cs typeface="Forum"/>
                  <a:sym typeface="Forum"/>
                </a:rPr>
                <a:t>AFTERNOON</a:t>
              </a:r>
              <a:endParaRPr sz="2100">
                <a:solidFill>
                  <a:schemeClr val="dk1"/>
                </a:solidFill>
                <a:latin typeface="Forum"/>
                <a:ea typeface="Forum"/>
                <a:cs typeface="Forum"/>
                <a:sym typeface="Forum"/>
              </a:endParaRPr>
            </a:p>
          </p:txBody>
        </p:sp>
        <p:sp>
          <p:nvSpPr>
            <p:cNvPr id="121" name="Google Shape;121;p15"/>
            <p:cNvSpPr txBox="1"/>
            <p:nvPr/>
          </p:nvSpPr>
          <p:spPr>
            <a:xfrm>
              <a:off x="1741224" y="7885833"/>
              <a:ext cx="4790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6A3F36"/>
                  </a:solidFill>
                  <a:latin typeface="Forum"/>
                  <a:ea typeface="Forum"/>
                  <a:cs typeface="Forum"/>
                  <a:sym typeface="Forum"/>
                </a:rPr>
                <a:t>GRAB LUNCH IN THE PLAKA</a:t>
              </a:r>
              <a:endParaRPr sz="1700">
                <a:solidFill>
                  <a:srgbClr val="6A3F36"/>
                </a:solidFill>
                <a:latin typeface="Forum"/>
                <a:ea typeface="Forum"/>
                <a:cs typeface="Forum"/>
                <a:sym typeface="Forum"/>
              </a:endParaRPr>
            </a:p>
          </p:txBody>
        </p:sp>
        <p:sp>
          <p:nvSpPr>
            <p:cNvPr id="122" name="Google Shape;122;p15"/>
            <p:cNvSpPr txBox="1"/>
            <p:nvPr/>
          </p:nvSpPr>
          <p:spPr>
            <a:xfrm>
              <a:off x="1741224" y="8370920"/>
              <a:ext cx="4790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6A3F36"/>
                  </a:solidFill>
                  <a:latin typeface="Forum"/>
                  <a:ea typeface="Forum"/>
                  <a:cs typeface="Forum"/>
                  <a:sym typeface="Forum"/>
                </a:rPr>
                <a:t>SHOPPING IN MONASTIRAKI</a:t>
              </a:r>
              <a:endParaRPr sz="1700">
                <a:solidFill>
                  <a:srgbClr val="6A3F36"/>
                </a:solidFill>
                <a:latin typeface="Forum"/>
                <a:ea typeface="Forum"/>
                <a:cs typeface="Forum"/>
                <a:sym typeface="Forum"/>
              </a:endParaRPr>
            </a:p>
          </p:txBody>
        </p:sp>
      </p:grpSp>
      <p:grpSp>
        <p:nvGrpSpPr>
          <p:cNvPr id="123" name="Google Shape;123;p15"/>
          <p:cNvGrpSpPr/>
          <p:nvPr/>
        </p:nvGrpSpPr>
        <p:grpSpPr>
          <a:xfrm>
            <a:off x="755200" y="5213550"/>
            <a:ext cx="53100" cy="4783337"/>
            <a:chOff x="755200" y="5213550"/>
            <a:chExt cx="53100" cy="4783337"/>
          </a:xfrm>
        </p:grpSpPr>
        <p:sp>
          <p:nvSpPr>
            <p:cNvPr id="124" name="Google Shape;124;p15"/>
            <p:cNvSpPr/>
            <p:nvPr/>
          </p:nvSpPr>
          <p:spPr>
            <a:xfrm>
              <a:off x="755200" y="5213550"/>
              <a:ext cx="53100" cy="53100"/>
            </a:xfrm>
            <a:prstGeom prst="ellipse">
              <a:avLst/>
            </a:prstGeom>
            <a:solidFill>
              <a:srgbClr val="6A3F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755200" y="7091936"/>
              <a:ext cx="53100" cy="53100"/>
            </a:xfrm>
            <a:prstGeom prst="ellipse">
              <a:avLst/>
            </a:prstGeom>
            <a:solidFill>
              <a:srgbClr val="6A3F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6" name="Google Shape;126;p15"/>
            <p:cNvCxnSpPr/>
            <p:nvPr/>
          </p:nvCxnSpPr>
          <p:spPr>
            <a:xfrm>
              <a:off x="782850" y="5221326"/>
              <a:ext cx="0" cy="4755300"/>
            </a:xfrm>
            <a:prstGeom prst="straightConnector1">
              <a:avLst/>
            </a:prstGeom>
            <a:noFill/>
            <a:ln cap="flat" cmpd="sng" w="9525">
              <a:solidFill>
                <a:srgbClr val="6A3F3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7" name="Google Shape;127;p15"/>
            <p:cNvSpPr/>
            <p:nvPr/>
          </p:nvSpPr>
          <p:spPr>
            <a:xfrm>
              <a:off x="755200" y="8970311"/>
              <a:ext cx="53100" cy="53100"/>
            </a:xfrm>
            <a:prstGeom prst="ellipse">
              <a:avLst/>
            </a:prstGeom>
            <a:solidFill>
              <a:srgbClr val="6A3F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755200" y="9943787"/>
              <a:ext cx="53100" cy="53100"/>
            </a:xfrm>
            <a:prstGeom prst="ellipse">
              <a:avLst/>
            </a:prstGeom>
            <a:solidFill>
              <a:srgbClr val="6A3F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" name="Google Shape;129;p15"/>
          <p:cNvGrpSpPr/>
          <p:nvPr/>
        </p:nvGrpSpPr>
        <p:grpSpPr>
          <a:xfrm>
            <a:off x="1085503" y="8794828"/>
            <a:ext cx="5532300" cy="1211292"/>
            <a:chOff x="1085503" y="8794828"/>
            <a:chExt cx="5532300" cy="1211292"/>
          </a:xfrm>
        </p:grpSpPr>
        <p:pic>
          <p:nvPicPr>
            <p:cNvPr id="130" name="Google Shape;130;p1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154125" y="9710431"/>
              <a:ext cx="341192" cy="293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170850" y="9210538"/>
              <a:ext cx="303100" cy="329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15"/>
            <p:cNvSpPr txBox="1"/>
            <p:nvPr/>
          </p:nvSpPr>
          <p:spPr>
            <a:xfrm>
              <a:off x="1741224" y="9251082"/>
              <a:ext cx="4790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6A3F36"/>
                  </a:solidFill>
                  <a:latin typeface="Forum"/>
                  <a:ea typeface="Forum"/>
                  <a:cs typeface="Forum"/>
                  <a:sym typeface="Forum"/>
                </a:rPr>
                <a:t>DINNER DOWNTOWN</a:t>
              </a:r>
              <a:endParaRPr sz="1700">
                <a:solidFill>
                  <a:srgbClr val="6A3F36"/>
                </a:solidFill>
                <a:latin typeface="Forum"/>
                <a:ea typeface="Forum"/>
                <a:cs typeface="Forum"/>
                <a:sym typeface="Forum"/>
              </a:endParaRPr>
            </a:p>
          </p:txBody>
        </p:sp>
        <p:sp>
          <p:nvSpPr>
            <p:cNvPr id="133" name="Google Shape;133;p15"/>
            <p:cNvSpPr txBox="1"/>
            <p:nvPr/>
          </p:nvSpPr>
          <p:spPr>
            <a:xfrm>
              <a:off x="1085503" y="8794828"/>
              <a:ext cx="5532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chemeClr val="dk1"/>
                  </a:solidFill>
                  <a:latin typeface="Forum"/>
                  <a:ea typeface="Forum"/>
                  <a:cs typeface="Forum"/>
                  <a:sym typeface="Forum"/>
                </a:rPr>
                <a:t>EVENING</a:t>
              </a:r>
              <a:endParaRPr sz="2100">
                <a:solidFill>
                  <a:schemeClr val="dk1"/>
                </a:solidFill>
                <a:latin typeface="Forum"/>
                <a:ea typeface="Forum"/>
                <a:cs typeface="Forum"/>
                <a:sym typeface="Forum"/>
              </a:endParaRPr>
            </a:p>
          </p:txBody>
        </p:sp>
        <p:sp>
          <p:nvSpPr>
            <p:cNvPr id="134" name="Google Shape;134;p15"/>
            <p:cNvSpPr txBox="1"/>
            <p:nvPr/>
          </p:nvSpPr>
          <p:spPr>
            <a:xfrm>
              <a:off x="1741224" y="9744519"/>
              <a:ext cx="4790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6A3F36"/>
                  </a:solidFill>
                  <a:latin typeface="Forum"/>
                  <a:ea typeface="Forum"/>
                  <a:cs typeface="Forum"/>
                  <a:sym typeface="Forum"/>
                </a:rPr>
                <a:t>LIVE MUSIC IN THE WANDER PSIRRI</a:t>
              </a:r>
              <a:endParaRPr sz="1700">
                <a:solidFill>
                  <a:srgbClr val="6A3F36"/>
                </a:solidFill>
                <a:latin typeface="Forum"/>
                <a:ea typeface="Forum"/>
                <a:cs typeface="Forum"/>
                <a:sym typeface="Forum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