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7772400" cx="10058400"/>
  <p:notesSz cx="6858000" cy="9144000"/>
  <p:embeddedFontLst>
    <p:embeddedFont>
      <p:font typeface="Open Sans Medium"/>
      <p:regular r:id="rId8"/>
      <p:bold r:id="rId9"/>
      <p:italic r:id="rId10"/>
      <p:boldItalic r:id="rId11"/>
    </p:embeddedFont>
    <p:embeddedFont>
      <p:font typeface="Open Sans"/>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193">
          <p15:clr>
            <a:srgbClr val="747775"/>
          </p15:clr>
        </p15:guide>
        <p15:guide id="2" pos="2112">
          <p15:clr>
            <a:srgbClr val="747775"/>
          </p15:clr>
        </p15:guide>
        <p15:guide id="3" pos="4224">
          <p15:clr>
            <a:srgbClr val="747775"/>
          </p15:clr>
        </p15:guide>
        <p15:guide id="4" pos="2302">
          <p15:clr>
            <a:srgbClr val="747775"/>
          </p15:clr>
        </p15:guide>
        <p15:guide id="5" pos="6128">
          <p15:clr>
            <a:srgbClr val="747775"/>
          </p15:clr>
        </p15:guide>
        <p15:guide id="6" pos="4422">
          <p15:clr>
            <a:srgbClr val="747775"/>
          </p15:clr>
        </p15:guide>
        <p15:guide id="7" orient="horz" pos="205">
          <p15:clr>
            <a:srgbClr val="747775"/>
          </p15:clr>
        </p15:guide>
        <p15:guide id="8" pos="3661">
          <p15:clr>
            <a:srgbClr val="747775"/>
          </p15:clr>
        </p15:guide>
        <p15:guide id="9" orient="horz" pos="181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93"/>
        <p:guide pos="2112"/>
        <p:guide pos="4224"/>
        <p:guide pos="2302"/>
        <p:guide pos="6128"/>
        <p:guide pos="4422"/>
        <p:guide pos="205" orient="horz"/>
        <p:guide pos="3661"/>
        <p:guide pos="1814"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OpenSansMedium-boldItalic.fntdata"/><Relationship Id="rId10" Type="http://schemas.openxmlformats.org/officeDocument/2006/relationships/font" Target="fonts/OpenSansMedium-italic.fntdata"/><Relationship Id="rId13" Type="http://schemas.openxmlformats.org/officeDocument/2006/relationships/font" Target="fonts/OpenSans-bold.fntdata"/><Relationship Id="rId12"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OpenSansMedium-bold.fntdata"/><Relationship Id="rId15" Type="http://schemas.openxmlformats.org/officeDocument/2006/relationships/font" Target="fonts/OpenSans-boldItalic.fntdata"/><Relationship Id="rId14"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OpenSans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afcf78755b_0_73: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afcf78755b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42879" y="1125136"/>
            <a:ext cx="9372600" cy="31017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1" name="Google Shape;11;p2"/>
          <p:cNvSpPr txBox="1"/>
          <p:nvPr>
            <p:ph idx="1" type="subTitle"/>
          </p:nvPr>
        </p:nvSpPr>
        <p:spPr>
          <a:xfrm>
            <a:off x="342870" y="4282678"/>
            <a:ext cx="9372600" cy="11976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2" name="Google Shape;12;p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42870" y="1671478"/>
            <a:ext cx="9372600" cy="29670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p:nvPr>
            <p:ph idx="1" type="body"/>
          </p:nvPr>
        </p:nvSpPr>
        <p:spPr>
          <a:xfrm>
            <a:off x="342870" y="4763362"/>
            <a:ext cx="9372600" cy="1965600"/>
          </a:xfrm>
          <a:prstGeom prst="rect">
            <a:avLst/>
          </a:prstGeom>
        </p:spPr>
        <p:txBody>
          <a:bodyPr anchorCtr="0" anchor="t" bIns="113100" lIns="113100" spcFirstLastPara="1" rIns="113100" wrap="square" tIns="113100">
            <a:normAutofit/>
          </a:bodyPr>
          <a:lstStyle>
            <a:lvl1pPr indent="-368300" lvl="0" marL="457200" algn="ctr">
              <a:spcBef>
                <a:spcPts val="0"/>
              </a:spcBef>
              <a:spcAft>
                <a:spcPts val="0"/>
              </a:spcAft>
              <a:buSzPts val="2200"/>
              <a:buChar char="●"/>
              <a:defRPr/>
            </a:lvl1pPr>
            <a:lvl2pPr indent="-336550" lvl="1" marL="914400" algn="ctr">
              <a:spcBef>
                <a:spcPts val="0"/>
              </a:spcBef>
              <a:spcAft>
                <a:spcPts val="0"/>
              </a:spcAft>
              <a:buSzPts val="1700"/>
              <a:buChar char="○"/>
              <a:defRPr/>
            </a:lvl2pPr>
            <a:lvl3pPr indent="-336550" lvl="2" marL="1371600" algn="ctr">
              <a:spcBef>
                <a:spcPts val="0"/>
              </a:spcBef>
              <a:spcAft>
                <a:spcPts val="0"/>
              </a:spcAft>
              <a:buSzPts val="1700"/>
              <a:buChar char="■"/>
              <a:defRPr/>
            </a:lvl3pPr>
            <a:lvl4pPr indent="-336550" lvl="3" marL="1828800" algn="ctr">
              <a:spcBef>
                <a:spcPts val="0"/>
              </a:spcBef>
              <a:spcAft>
                <a:spcPts val="0"/>
              </a:spcAft>
              <a:buSzPts val="1700"/>
              <a:buChar char="●"/>
              <a:defRPr/>
            </a:lvl4pPr>
            <a:lvl5pPr indent="-336550" lvl="4" marL="2286000" algn="ctr">
              <a:spcBef>
                <a:spcPts val="0"/>
              </a:spcBef>
              <a:spcAft>
                <a:spcPts val="0"/>
              </a:spcAft>
              <a:buSzPts val="1700"/>
              <a:buChar char="○"/>
              <a:defRPr/>
            </a:lvl5pPr>
            <a:lvl6pPr indent="-336550" lvl="5" marL="2743200" algn="ctr">
              <a:spcBef>
                <a:spcPts val="0"/>
              </a:spcBef>
              <a:spcAft>
                <a:spcPts val="0"/>
              </a:spcAft>
              <a:buSzPts val="1700"/>
              <a:buChar char="■"/>
              <a:defRPr/>
            </a:lvl6pPr>
            <a:lvl7pPr indent="-336550" lvl="6" marL="3200400" algn="ctr">
              <a:spcBef>
                <a:spcPts val="0"/>
              </a:spcBef>
              <a:spcAft>
                <a:spcPts val="0"/>
              </a:spcAft>
              <a:buSzPts val="1700"/>
              <a:buChar char="●"/>
              <a:defRPr/>
            </a:lvl7pPr>
            <a:lvl8pPr indent="-336550" lvl="7" marL="3657600" algn="ctr">
              <a:spcBef>
                <a:spcPts val="0"/>
              </a:spcBef>
              <a:spcAft>
                <a:spcPts val="0"/>
              </a:spcAft>
              <a:buSzPts val="1700"/>
              <a:buChar char="○"/>
              <a:defRPr/>
            </a:lvl8pPr>
            <a:lvl9pPr indent="-336550" lvl="8" marL="4114800" algn="ctr">
              <a:spcBef>
                <a:spcPts val="0"/>
              </a:spcBef>
              <a:spcAft>
                <a:spcPts val="0"/>
              </a:spcAft>
              <a:buSzPts val="1700"/>
              <a:buChar char="■"/>
              <a:defRPr/>
            </a:lvl9pPr>
          </a:lstStyle>
          <a:p/>
        </p:txBody>
      </p:sp>
      <p:sp>
        <p:nvSpPr>
          <p:cNvPr id="47" name="Google Shape;47;p11"/>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p:txBody>
      </p:sp>
      <p:sp>
        <p:nvSpPr>
          <p:cNvPr id="15" name="Google Shape;15;p3"/>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8" name="Google Shape;18;p4"/>
          <p:cNvSpPr txBox="1"/>
          <p:nvPr>
            <p:ph idx="1" type="body"/>
          </p:nvPr>
        </p:nvSpPr>
        <p:spPr>
          <a:xfrm>
            <a:off x="342870" y="1741518"/>
            <a:ext cx="9372600" cy="5162700"/>
          </a:xfrm>
          <a:prstGeom prst="rect">
            <a:avLst/>
          </a:prstGeom>
        </p:spPr>
        <p:txBody>
          <a:bodyPr anchorCtr="0" anchor="t"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19" name="Google Shape;19;p4"/>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 name="Google Shape;22;p5"/>
          <p:cNvSpPr txBox="1"/>
          <p:nvPr>
            <p:ph idx="1" type="body"/>
          </p:nvPr>
        </p:nvSpPr>
        <p:spPr>
          <a:xfrm>
            <a:off x="34287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3" name="Google Shape;23;p5"/>
          <p:cNvSpPr txBox="1"/>
          <p:nvPr>
            <p:ph idx="2" type="body"/>
          </p:nvPr>
        </p:nvSpPr>
        <p:spPr>
          <a:xfrm>
            <a:off x="531564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4" name="Google Shape;24;p5"/>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7" name="Google Shape;27;p6"/>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42870" y="839573"/>
            <a:ext cx="3088800" cy="1141800"/>
          </a:xfrm>
          <a:prstGeom prst="rect">
            <a:avLst/>
          </a:prstGeom>
        </p:spPr>
        <p:txBody>
          <a:bodyPr anchorCtr="0" anchor="b" bIns="113100" lIns="113100" spcFirstLastPara="1" rIns="113100" wrap="square" tIns="11310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342870" y="2099840"/>
            <a:ext cx="3088800" cy="4804500"/>
          </a:xfrm>
          <a:prstGeom prst="rect">
            <a:avLst/>
          </a:prstGeom>
        </p:spPr>
        <p:txBody>
          <a:bodyPr anchorCtr="0" anchor="t" bIns="113100" lIns="113100" spcFirstLastPara="1" rIns="113100" wrap="square" tIns="113100">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1" name="Google Shape;31;p7"/>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39275" y="680227"/>
            <a:ext cx="7004700" cy="6181800"/>
          </a:xfrm>
          <a:prstGeom prst="rect">
            <a:avLst/>
          </a:prstGeom>
        </p:spPr>
        <p:txBody>
          <a:bodyPr anchorCtr="0" anchor="ctr" bIns="113100" lIns="113100" spcFirstLastPara="1" rIns="113100" wrap="square" tIns="11310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p:txBody>
      </p:sp>
      <p:sp>
        <p:nvSpPr>
          <p:cNvPr id="34" name="Google Shape;34;p8"/>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2050" y="1863464"/>
            <a:ext cx="4449600" cy="22398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8" name="Google Shape;38;p9"/>
          <p:cNvSpPr txBox="1"/>
          <p:nvPr>
            <p:ph idx="1" type="subTitle"/>
          </p:nvPr>
        </p:nvSpPr>
        <p:spPr>
          <a:xfrm>
            <a:off x="292050" y="4235758"/>
            <a:ext cx="4449600" cy="18663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39" name="Google Shape;39;p9"/>
          <p:cNvSpPr txBox="1"/>
          <p:nvPr>
            <p:ph idx="2" type="body"/>
          </p:nvPr>
        </p:nvSpPr>
        <p:spPr>
          <a:xfrm>
            <a:off x="5433450" y="1094158"/>
            <a:ext cx="4220700" cy="5583600"/>
          </a:xfrm>
          <a:prstGeom prst="rect">
            <a:avLst/>
          </a:prstGeom>
        </p:spPr>
        <p:txBody>
          <a:bodyPr anchorCtr="0" anchor="ctr"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40" name="Google Shape;40;p9"/>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42870" y="6392869"/>
            <a:ext cx="6598800" cy="914400"/>
          </a:xfrm>
          <a:prstGeom prst="rect">
            <a:avLst/>
          </a:prstGeom>
        </p:spPr>
        <p:txBody>
          <a:bodyPr anchorCtr="0" anchor="ctr" bIns="113100" lIns="113100" spcFirstLastPara="1" rIns="113100" wrap="square" tIns="113100">
            <a:normAutofit/>
          </a:bodyPr>
          <a:lstStyle>
            <a:lvl1pPr indent="-228600" lvl="0" marL="457200">
              <a:lnSpc>
                <a:spcPct val="100000"/>
              </a:lnSpc>
              <a:spcBef>
                <a:spcPts val="0"/>
              </a:spcBef>
              <a:spcAft>
                <a:spcPts val="0"/>
              </a:spcAft>
              <a:buSzPts val="2200"/>
              <a:buNone/>
              <a:defRPr/>
            </a:lvl1pPr>
          </a:lstStyle>
          <a:p/>
        </p:txBody>
      </p:sp>
      <p:sp>
        <p:nvSpPr>
          <p:cNvPr id="43" name="Google Shape;43;p10"/>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p:txBody>
      </p:sp>
      <p:sp>
        <p:nvSpPr>
          <p:cNvPr id="7" name="Google Shape;7;p1"/>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a:lnSpc>
                <a:spcPct val="115000"/>
              </a:lnSpc>
              <a:spcBef>
                <a:spcPts val="0"/>
              </a:spcBef>
              <a:spcAft>
                <a:spcPts val="0"/>
              </a:spcAft>
              <a:buClr>
                <a:schemeClr val="dk2"/>
              </a:buClr>
              <a:buSzPts val="2200"/>
              <a:buChar char="●"/>
              <a:defRPr sz="2200">
                <a:solidFill>
                  <a:schemeClr val="dk2"/>
                </a:solidFill>
              </a:defRPr>
            </a:lvl1pPr>
            <a:lvl2pPr indent="-336550" lvl="1" marL="914400">
              <a:lnSpc>
                <a:spcPct val="115000"/>
              </a:lnSpc>
              <a:spcBef>
                <a:spcPts val="0"/>
              </a:spcBef>
              <a:spcAft>
                <a:spcPts val="0"/>
              </a:spcAft>
              <a:buClr>
                <a:schemeClr val="dk2"/>
              </a:buClr>
              <a:buSzPts val="1700"/>
              <a:buChar char="○"/>
              <a:defRPr sz="1700">
                <a:solidFill>
                  <a:schemeClr val="dk2"/>
                </a:solidFill>
              </a:defRPr>
            </a:lvl2pPr>
            <a:lvl3pPr indent="-336550" lvl="2" marL="1371600">
              <a:lnSpc>
                <a:spcPct val="115000"/>
              </a:lnSpc>
              <a:spcBef>
                <a:spcPts val="0"/>
              </a:spcBef>
              <a:spcAft>
                <a:spcPts val="0"/>
              </a:spcAft>
              <a:buClr>
                <a:schemeClr val="dk2"/>
              </a:buClr>
              <a:buSzPts val="1700"/>
              <a:buChar char="■"/>
              <a:defRPr sz="1700">
                <a:solidFill>
                  <a:schemeClr val="dk2"/>
                </a:solidFill>
              </a:defRPr>
            </a:lvl3pPr>
            <a:lvl4pPr indent="-336550" lvl="3" marL="1828800">
              <a:lnSpc>
                <a:spcPct val="115000"/>
              </a:lnSpc>
              <a:spcBef>
                <a:spcPts val="0"/>
              </a:spcBef>
              <a:spcAft>
                <a:spcPts val="0"/>
              </a:spcAft>
              <a:buClr>
                <a:schemeClr val="dk2"/>
              </a:buClr>
              <a:buSzPts val="1700"/>
              <a:buChar char="●"/>
              <a:defRPr sz="1700">
                <a:solidFill>
                  <a:schemeClr val="dk2"/>
                </a:solidFill>
              </a:defRPr>
            </a:lvl4pPr>
            <a:lvl5pPr indent="-336550" lvl="4" marL="2286000">
              <a:lnSpc>
                <a:spcPct val="115000"/>
              </a:lnSpc>
              <a:spcBef>
                <a:spcPts val="0"/>
              </a:spcBef>
              <a:spcAft>
                <a:spcPts val="0"/>
              </a:spcAft>
              <a:buClr>
                <a:schemeClr val="dk2"/>
              </a:buClr>
              <a:buSzPts val="1700"/>
              <a:buChar char="○"/>
              <a:defRPr sz="1700">
                <a:solidFill>
                  <a:schemeClr val="dk2"/>
                </a:solidFill>
              </a:defRPr>
            </a:lvl5pPr>
            <a:lvl6pPr indent="-336550" lvl="5" marL="2743200">
              <a:lnSpc>
                <a:spcPct val="115000"/>
              </a:lnSpc>
              <a:spcBef>
                <a:spcPts val="0"/>
              </a:spcBef>
              <a:spcAft>
                <a:spcPts val="0"/>
              </a:spcAft>
              <a:buClr>
                <a:schemeClr val="dk2"/>
              </a:buClr>
              <a:buSzPts val="1700"/>
              <a:buChar char="■"/>
              <a:defRPr sz="1700">
                <a:solidFill>
                  <a:schemeClr val="dk2"/>
                </a:solidFill>
              </a:defRPr>
            </a:lvl6pPr>
            <a:lvl7pPr indent="-336550" lvl="6" marL="3200400">
              <a:lnSpc>
                <a:spcPct val="115000"/>
              </a:lnSpc>
              <a:spcBef>
                <a:spcPts val="0"/>
              </a:spcBef>
              <a:spcAft>
                <a:spcPts val="0"/>
              </a:spcAft>
              <a:buClr>
                <a:schemeClr val="dk2"/>
              </a:buClr>
              <a:buSzPts val="1700"/>
              <a:buChar char="●"/>
              <a:defRPr sz="1700">
                <a:solidFill>
                  <a:schemeClr val="dk2"/>
                </a:solidFill>
              </a:defRPr>
            </a:lvl7pPr>
            <a:lvl8pPr indent="-336550" lvl="7" marL="3657600">
              <a:lnSpc>
                <a:spcPct val="115000"/>
              </a:lnSpc>
              <a:spcBef>
                <a:spcPts val="0"/>
              </a:spcBef>
              <a:spcAft>
                <a:spcPts val="0"/>
              </a:spcAft>
              <a:buClr>
                <a:schemeClr val="dk2"/>
              </a:buClr>
              <a:buSzPts val="1700"/>
              <a:buChar char="○"/>
              <a:defRPr sz="1700">
                <a:solidFill>
                  <a:schemeClr val="dk2"/>
                </a:solidFill>
              </a:defRPr>
            </a:lvl8pPr>
            <a:lvl9pPr indent="-336550" lvl="8" marL="4114800">
              <a:lnSpc>
                <a:spcPct val="115000"/>
              </a:lnSpc>
              <a:spcBef>
                <a:spcPts val="0"/>
              </a:spcBef>
              <a:spcAft>
                <a:spcPts val="0"/>
              </a:spcAft>
              <a:buClr>
                <a:schemeClr val="dk2"/>
              </a:buClr>
              <a:buSzPts val="1700"/>
              <a:buChar char="■"/>
              <a:defRPr sz="1700">
                <a:solidFill>
                  <a:schemeClr val="dk2"/>
                </a:solidFill>
              </a:defRPr>
            </a:lvl9pPr>
          </a:lstStyle>
          <a:p/>
        </p:txBody>
      </p:sp>
      <p:sp>
        <p:nvSpPr>
          <p:cNvPr id="8" name="Google Shape;8;p1"/>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5.jp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6709875" y="6741100"/>
            <a:ext cx="1039500" cy="405900"/>
          </a:xfrm>
          <a:prstGeom prst="rect">
            <a:avLst/>
          </a:prstGeom>
          <a:solidFill>
            <a:srgbClr val="F8B15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 name="Google Shape;55;p13"/>
          <p:cNvSpPr/>
          <p:nvPr/>
        </p:nvSpPr>
        <p:spPr>
          <a:xfrm>
            <a:off x="4541800" y="0"/>
            <a:ext cx="2163900" cy="1510200"/>
          </a:xfrm>
          <a:prstGeom prst="rect">
            <a:avLst/>
          </a:prstGeom>
          <a:solidFill>
            <a:srgbClr val="F8B15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56" name="Google Shape;56;p13"/>
          <p:cNvCxnSpPr/>
          <p:nvPr/>
        </p:nvCxnSpPr>
        <p:spPr>
          <a:xfrm>
            <a:off x="307500" y="7449875"/>
            <a:ext cx="9036300" cy="0"/>
          </a:xfrm>
          <a:prstGeom prst="straightConnector1">
            <a:avLst/>
          </a:prstGeom>
          <a:noFill/>
          <a:ln cap="flat" cmpd="sng" w="19050">
            <a:solidFill>
              <a:srgbClr val="1A0806"/>
            </a:solidFill>
            <a:prstDash val="solid"/>
            <a:round/>
            <a:headEnd len="med" w="med" type="none"/>
            <a:tailEnd len="med" w="med" type="none"/>
          </a:ln>
        </p:spPr>
      </p:cxnSp>
      <p:pic>
        <p:nvPicPr>
          <p:cNvPr id="57" name="Google Shape;57;p13"/>
          <p:cNvPicPr preferRelativeResize="0"/>
          <p:nvPr/>
        </p:nvPicPr>
        <p:blipFill rotWithShape="1">
          <a:blip r:embed="rId3">
            <a:alphaModFix/>
          </a:blip>
          <a:srcRect b="0" l="0" r="0" t="9958"/>
          <a:stretch/>
        </p:blipFill>
        <p:spPr>
          <a:xfrm>
            <a:off x="0" y="0"/>
            <a:ext cx="5193302" cy="3119776"/>
          </a:xfrm>
          <a:prstGeom prst="rect">
            <a:avLst/>
          </a:prstGeom>
          <a:noFill/>
          <a:ln>
            <a:noFill/>
          </a:ln>
        </p:spPr>
      </p:pic>
      <p:grpSp>
        <p:nvGrpSpPr>
          <p:cNvPr id="58" name="Google Shape;58;p13"/>
          <p:cNvGrpSpPr/>
          <p:nvPr/>
        </p:nvGrpSpPr>
        <p:grpSpPr>
          <a:xfrm>
            <a:off x="5705200" y="396675"/>
            <a:ext cx="484975" cy="2729525"/>
            <a:chOff x="5705200" y="396675"/>
            <a:chExt cx="484975" cy="2729525"/>
          </a:xfrm>
        </p:grpSpPr>
        <p:sp>
          <p:nvSpPr>
            <p:cNvPr id="59" name="Google Shape;59;p13"/>
            <p:cNvSpPr/>
            <p:nvPr/>
          </p:nvSpPr>
          <p:spPr>
            <a:xfrm>
              <a:off x="5705200" y="396675"/>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 name="Google Shape;60;p13"/>
            <p:cNvSpPr/>
            <p:nvPr/>
          </p:nvSpPr>
          <p:spPr>
            <a:xfrm>
              <a:off x="6104375" y="396675"/>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 name="Google Shape;61;p13"/>
            <p:cNvSpPr/>
            <p:nvPr/>
          </p:nvSpPr>
          <p:spPr>
            <a:xfrm>
              <a:off x="5705200" y="694000"/>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 name="Google Shape;62;p13"/>
            <p:cNvSpPr/>
            <p:nvPr/>
          </p:nvSpPr>
          <p:spPr>
            <a:xfrm>
              <a:off x="6104375" y="694000"/>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 name="Google Shape;63;p13"/>
            <p:cNvSpPr/>
            <p:nvPr/>
          </p:nvSpPr>
          <p:spPr>
            <a:xfrm>
              <a:off x="5705200" y="983825"/>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 name="Google Shape;64;p13"/>
            <p:cNvSpPr/>
            <p:nvPr/>
          </p:nvSpPr>
          <p:spPr>
            <a:xfrm>
              <a:off x="6104375" y="983825"/>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 name="Google Shape;65;p13"/>
            <p:cNvSpPr/>
            <p:nvPr/>
          </p:nvSpPr>
          <p:spPr>
            <a:xfrm>
              <a:off x="5705200" y="1281150"/>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 name="Google Shape;66;p13"/>
            <p:cNvSpPr/>
            <p:nvPr/>
          </p:nvSpPr>
          <p:spPr>
            <a:xfrm>
              <a:off x="6104375" y="1281150"/>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 name="Google Shape;67;p13"/>
            <p:cNvSpPr/>
            <p:nvPr/>
          </p:nvSpPr>
          <p:spPr>
            <a:xfrm>
              <a:off x="5705200" y="1569875"/>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 name="Google Shape;68;p13"/>
            <p:cNvSpPr/>
            <p:nvPr/>
          </p:nvSpPr>
          <p:spPr>
            <a:xfrm>
              <a:off x="6104375" y="1569875"/>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 name="Google Shape;69;p13"/>
            <p:cNvSpPr/>
            <p:nvPr/>
          </p:nvSpPr>
          <p:spPr>
            <a:xfrm>
              <a:off x="5705200" y="1867200"/>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 name="Google Shape;70;p13"/>
            <p:cNvSpPr/>
            <p:nvPr/>
          </p:nvSpPr>
          <p:spPr>
            <a:xfrm>
              <a:off x="6104375" y="1867200"/>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 name="Google Shape;71;p13"/>
            <p:cNvSpPr/>
            <p:nvPr/>
          </p:nvSpPr>
          <p:spPr>
            <a:xfrm>
              <a:off x="5705200" y="2157025"/>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 name="Google Shape;72;p13"/>
            <p:cNvSpPr/>
            <p:nvPr/>
          </p:nvSpPr>
          <p:spPr>
            <a:xfrm>
              <a:off x="6104375" y="2157025"/>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 name="Google Shape;73;p13"/>
            <p:cNvSpPr/>
            <p:nvPr/>
          </p:nvSpPr>
          <p:spPr>
            <a:xfrm>
              <a:off x="5705200" y="2454350"/>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 name="Google Shape;74;p13"/>
            <p:cNvSpPr/>
            <p:nvPr/>
          </p:nvSpPr>
          <p:spPr>
            <a:xfrm>
              <a:off x="6104375" y="2454350"/>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 name="Google Shape;75;p13"/>
            <p:cNvSpPr/>
            <p:nvPr/>
          </p:nvSpPr>
          <p:spPr>
            <a:xfrm>
              <a:off x="5705200" y="2743075"/>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3"/>
            <p:cNvSpPr/>
            <p:nvPr/>
          </p:nvSpPr>
          <p:spPr>
            <a:xfrm>
              <a:off x="6104375" y="2743075"/>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 name="Google Shape;77;p13"/>
            <p:cNvSpPr/>
            <p:nvPr/>
          </p:nvSpPr>
          <p:spPr>
            <a:xfrm>
              <a:off x="5705200" y="3040400"/>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 name="Google Shape;78;p13"/>
            <p:cNvSpPr/>
            <p:nvPr/>
          </p:nvSpPr>
          <p:spPr>
            <a:xfrm>
              <a:off x="6104375" y="3040400"/>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79" name="Google Shape;79;p13"/>
          <p:cNvGrpSpPr/>
          <p:nvPr/>
        </p:nvGrpSpPr>
        <p:grpSpPr>
          <a:xfrm>
            <a:off x="7014312" y="211075"/>
            <a:ext cx="2564700" cy="1331600"/>
            <a:chOff x="7014312" y="211075"/>
            <a:chExt cx="2564700" cy="1331600"/>
          </a:xfrm>
        </p:grpSpPr>
        <p:sp>
          <p:nvSpPr>
            <p:cNvPr id="80" name="Google Shape;80;p13"/>
            <p:cNvSpPr txBox="1"/>
            <p:nvPr/>
          </p:nvSpPr>
          <p:spPr>
            <a:xfrm>
              <a:off x="7014312" y="211075"/>
              <a:ext cx="2564700" cy="1046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uk" sz="3400">
                  <a:solidFill>
                    <a:schemeClr val="dk1"/>
                  </a:solidFill>
                  <a:latin typeface="Open Sans"/>
                  <a:ea typeface="Open Sans"/>
                  <a:cs typeface="Open Sans"/>
                  <a:sym typeface="Open Sans"/>
                </a:rPr>
                <a:t>TRIFOLD</a:t>
              </a:r>
              <a:endParaRPr b="1" sz="3400">
                <a:solidFill>
                  <a:schemeClr val="dk1"/>
                </a:solidFill>
                <a:latin typeface="Open Sans"/>
                <a:ea typeface="Open Sans"/>
                <a:cs typeface="Open Sans"/>
                <a:sym typeface="Open Sans"/>
              </a:endParaRPr>
            </a:p>
            <a:p>
              <a:pPr indent="0" lvl="0" marL="0" rtl="0" algn="l">
                <a:spcBef>
                  <a:spcPts val="0"/>
                </a:spcBef>
                <a:spcAft>
                  <a:spcPts val="0"/>
                </a:spcAft>
                <a:buNone/>
              </a:pPr>
              <a:r>
                <a:rPr b="1" lang="uk" sz="3400">
                  <a:solidFill>
                    <a:schemeClr val="dk1"/>
                  </a:solidFill>
                  <a:latin typeface="Open Sans"/>
                  <a:ea typeface="Open Sans"/>
                  <a:cs typeface="Open Sans"/>
                  <a:sym typeface="Open Sans"/>
                </a:rPr>
                <a:t>BROCHURE</a:t>
              </a:r>
              <a:endParaRPr b="1" sz="3400">
                <a:solidFill>
                  <a:schemeClr val="dk1"/>
                </a:solidFill>
                <a:latin typeface="Open Sans"/>
                <a:ea typeface="Open Sans"/>
                <a:cs typeface="Open Sans"/>
                <a:sym typeface="Open Sans"/>
              </a:endParaRPr>
            </a:p>
          </p:txBody>
        </p:sp>
        <p:sp>
          <p:nvSpPr>
            <p:cNvPr id="81" name="Google Shape;81;p13"/>
            <p:cNvSpPr txBox="1"/>
            <p:nvPr/>
          </p:nvSpPr>
          <p:spPr>
            <a:xfrm>
              <a:off x="7019725" y="1357875"/>
              <a:ext cx="23403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200">
                  <a:solidFill>
                    <a:schemeClr val="dk1"/>
                  </a:solidFill>
                  <a:latin typeface="Open Sans"/>
                  <a:ea typeface="Open Sans"/>
                  <a:cs typeface="Open Sans"/>
                  <a:sym typeface="Open Sans"/>
                </a:rPr>
                <a:t>Add Subtitle Here</a:t>
              </a:r>
              <a:endParaRPr sz="1200">
                <a:solidFill>
                  <a:schemeClr val="dk1"/>
                </a:solidFill>
                <a:latin typeface="Open Sans"/>
                <a:ea typeface="Open Sans"/>
                <a:cs typeface="Open Sans"/>
                <a:sym typeface="Open Sans"/>
              </a:endParaRPr>
            </a:p>
          </p:txBody>
        </p:sp>
      </p:grpSp>
      <p:pic>
        <p:nvPicPr>
          <p:cNvPr id="82" name="Google Shape;82;p13"/>
          <p:cNvPicPr preferRelativeResize="0"/>
          <p:nvPr/>
        </p:nvPicPr>
        <p:blipFill rotWithShape="1">
          <a:blip r:embed="rId4">
            <a:alphaModFix/>
          </a:blip>
          <a:srcRect b="0" l="0" r="28166" t="0"/>
          <a:stretch/>
        </p:blipFill>
        <p:spPr>
          <a:xfrm>
            <a:off x="6702075" y="1853725"/>
            <a:ext cx="2657925" cy="4626273"/>
          </a:xfrm>
          <a:prstGeom prst="rect">
            <a:avLst/>
          </a:prstGeom>
          <a:noFill/>
          <a:ln>
            <a:noFill/>
          </a:ln>
        </p:spPr>
      </p:pic>
      <p:sp>
        <p:nvSpPr>
          <p:cNvPr id="83" name="Google Shape;83;p13"/>
          <p:cNvSpPr txBox="1"/>
          <p:nvPr/>
        </p:nvSpPr>
        <p:spPr>
          <a:xfrm>
            <a:off x="7376900" y="6774700"/>
            <a:ext cx="10815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200">
                <a:solidFill>
                  <a:srgbClr val="1A0806"/>
                </a:solidFill>
                <a:latin typeface="Open Sans"/>
                <a:ea typeface="Open Sans"/>
                <a:cs typeface="Open Sans"/>
                <a:sym typeface="Open Sans"/>
              </a:rPr>
              <a:t>LOGO</a:t>
            </a:r>
            <a:endParaRPr b="1" sz="2200">
              <a:solidFill>
                <a:srgbClr val="1A0806"/>
              </a:solidFill>
              <a:latin typeface="Open Sans"/>
              <a:ea typeface="Open Sans"/>
              <a:cs typeface="Open Sans"/>
              <a:sym typeface="Open Sans"/>
            </a:endParaRPr>
          </a:p>
        </p:txBody>
      </p:sp>
      <p:sp>
        <p:nvSpPr>
          <p:cNvPr id="84" name="Google Shape;84;p13"/>
          <p:cNvSpPr txBox="1"/>
          <p:nvPr/>
        </p:nvSpPr>
        <p:spPr>
          <a:xfrm>
            <a:off x="9396803" y="7309500"/>
            <a:ext cx="6615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200">
                <a:solidFill>
                  <a:srgbClr val="1A0806"/>
                </a:solidFill>
                <a:latin typeface="Open Sans"/>
                <a:ea typeface="Open Sans"/>
                <a:cs typeface="Open Sans"/>
                <a:sym typeface="Open Sans"/>
              </a:rPr>
              <a:t>2025</a:t>
            </a:r>
            <a:endParaRPr b="1" sz="1200">
              <a:solidFill>
                <a:srgbClr val="1A0806"/>
              </a:solidFill>
              <a:latin typeface="Open Sans"/>
              <a:ea typeface="Open Sans"/>
              <a:cs typeface="Open Sans"/>
              <a:sym typeface="Open Sans"/>
            </a:endParaRPr>
          </a:p>
        </p:txBody>
      </p:sp>
      <p:sp>
        <p:nvSpPr>
          <p:cNvPr id="85" name="Google Shape;85;p13"/>
          <p:cNvSpPr txBox="1"/>
          <p:nvPr/>
        </p:nvSpPr>
        <p:spPr>
          <a:xfrm rot="-5400000">
            <a:off x="9081480" y="5782800"/>
            <a:ext cx="12096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200">
                <a:solidFill>
                  <a:srgbClr val="1A0806"/>
                </a:solidFill>
                <a:latin typeface="Open Sans Medium"/>
                <a:ea typeface="Open Sans Medium"/>
                <a:cs typeface="Open Sans Medium"/>
                <a:sym typeface="Open Sans Medium"/>
              </a:rPr>
              <a:t>D o m a i n . l t d</a:t>
            </a:r>
            <a:endParaRPr sz="1200">
              <a:solidFill>
                <a:srgbClr val="1A0806"/>
              </a:solidFill>
              <a:latin typeface="Open Sans Medium"/>
              <a:ea typeface="Open Sans Medium"/>
              <a:cs typeface="Open Sans Medium"/>
              <a:sym typeface="Open Sans Medium"/>
            </a:endParaRPr>
          </a:p>
        </p:txBody>
      </p:sp>
      <p:sp>
        <p:nvSpPr>
          <p:cNvPr id="86" name="Google Shape;86;p13"/>
          <p:cNvSpPr txBox="1"/>
          <p:nvPr/>
        </p:nvSpPr>
        <p:spPr>
          <a:xfrm>
            <a:off x="3654255" y="7004408"/>
            <a:ext cx="12096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200">
                <a:solidFill>
                  <a:srgbClr val="1A0806"/>
                </a:solidFill>
                <a:latin typeface="Open Sans Medium"/>
                <a:ea typeface="Open Sans Medium"/>
                <a:cs typeface="Open Sans Medium"/>
                <a:sym typeface="Open Sans Medium"/>
              </a:rPr>
              <a:t>D o m a i n . l t d</a:t>
            </a:r>
            <a:endParaRPr sz="1200">
              <a:solidFill>
                <a:srgbClr val="1A0806"/>
              </a:solidFill>
              <a:latin typeface="Open Sans Medium"/>
              <a:ea typeface="Open Sans Medium"/>
              <a:cs typeface="Open Sans Medium"/>
              <a:sym typeface="Open Sans Medium"/>
            </a:endParaRPr>
          </a:p>
        </p:txBody>
      </p:sp>
      <p:sp>
        <p:nvSpPr>
          <p:cNvPr id="87" name="Google Shape;87;p13"/>
          <p:cNvSpPr txBox="1"/>
          <p:nvPr/>
        </p:nvSpPr>
        <p:spPr>
          <a:xfrm>
            <a:off x="313764" y="3540951"/>
            <a:ext cx="2564700" cy="477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3100">
                <a:solidFill>
                  <a:schemeClr val="dk1"/>
                </a:solidFill>
                <a:latin typeface="Open Sans"/>
                <a:ea typeface="Open Sans"/>
                <a:cs typeface="Open Sans"/>
                <a:sym typeface="Open Sans"/>
              </a:rPr>
              <a:t>ABOUT US</a:t>
            </a:r>
            <a:endParaRPr b="1" sz="3100">
              <a:solidFill>
                <a:schemeClr val="dk1"/>
              </a:solidFill>
              <a:latin typeface="Open Sans"/>
              <a:ea typeface="Open Sans"/>
              <a:cs typeface="Open Sans"/>
              <a:sym typeface="Open Sans"/>
            </a:endParaRPr>
          </a:p>
        </p:txBody>
      </p:sp>
      <p:sp>
        <p:nvSpPr>
          <p:cNvPr id="88" name="Google Shape;88;p13"/>
          <p:cNvSpPr txBox="1"/>
          <p:nvPr/>
        </p:nvSpPr>
        <p:spPr>
          <a:xfrm>
            <a:off x="313764" y="4272241"/>
            <a:ext cx="2564700" cy="10836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uk" sz="1100">
                <a:solidFill>
                  <a:schemeClr val="dk1"/>
                </a:solidFill>
                <a:latin typeface="Open Sans"/>
                <a:ea typeface="Open Sans"/>
                <a:cs typeface="Open Sans"/>
                <a:sym typeface="Open Sans"/>
              </a:rPr>
              <a:t>Mauris at tortor risus. Pellentesque sed rhoncus nisl. Integer efficitur et risus sed rhoncus. Pellentesque elit purus, elementum eu ligula eget, dapibus ornare lacus. Suspendisse potenti.</a:t>
            </a:r>
            <a:endParaRPr sz="1100">
              <a:solidFill>
                <a:schemeClr val="dk1"/>
              </a:solidFill>
              <a:latin typeface="Open Sans"/>
              <a:ea typeface="Open Sans"/>
              <a:cs typeface="Open Sans"/>
              <a:sym typeface="Open Sans"/>
            </a:endParaRPr>
          </a:p>
        </p:txBody>
      </p:sp>
      <p:sp>
        <p:nvSpPr>
          <p:cNvPr id="89" name="Google Shape;89;p13"/>
          <p:cNvSpPr txBox="1"/>
          <p:nvPr/>
        </p:nvSpPr>
        <p:spPr>
          <a:xfrm>
            <a:off x="313764" y="5628277"/>
            <a:ext cx="2564700" cy="15408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uk" sz="1100">
                <a:solidFill>
                  <a:schemeClr val="dk1"/>
                </a:solidFill>
                <a:latin typeface="Open Sans"/>
                <a:ea typeface="Open Sans"/>
                <a:cs typeface="Open Sans"/>
                <a:sym typeface="Open Sans"/>
              </a:rPr>
              <a:t>Ut tristique ipsum ac mauris eleifend, nec vulputate ex vestibulum. Nam mattis pellentesque egestas. Donec at lectus ut dolor fermentum pulvinar. Etiam tincidunt lectus non libero feugiat sollicitudin. Mauris bibendum suscipit accumsan.</a:t>
            </a:r>
            <a:endParaRPr sz="1100">
              <a:solidFill>
                <a:schemeClr val="dk1"/>
              </a:solidFill>
              <a:latin typeface="Open Sans"/>
              <a:ea typeface="Open Sans"/>
              <a:cs typeface="Open Sans"/>
              <a:sym typeface="Open Sans"/>
            </a:endParaRPr>
          </a:p>
        </p:txBody>
      </p:sp>
      <p:sp>
        <p:nvSpPr>
          <p:cNvPr id="90" name="Google Shape;90;p13"/>
          <p:cNvSpPr txBox="1"/>
          <p:nvPr/>
        </p:nvSpPr>
        <p:spPr>
          <a:xfrm>
            <a:off x="3635815" y="4248787"/>
            <a:ext cx="2736600" cy="477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3100">
                <a:solidFill>
                  <a:schemeClr val="dk1"/>
                </a:solidFill>
                <a:latin typeface="Open Sans"/>
                <a:ea typeface="Open Sans"/>
                <a:cs typeface="Open Sans"/>
                <a:sym typeface="Open Sans"/>
              </a:rPr>
              <a:t>CONTACT US</a:t>
            </a:r>
            <a:endParaRPr b="1" sz="3100">
              <a:solidFill>
                <a:schemeClr val="dk1"/>
              </a:solidFill>
              <a:latin typeface="Open Sans"/>
              <a:ea typeface="Open Sans"/>
              <a:cs typeface="Open Sans"/>
              <a:sym typeface="Open Sans"/>
            </a:endParaRPr>
          </a:p>
        </p:txBody>
      </p:sp>
      <p:grpSp>
        <p:nvGrpSpPr>
          <p:cNvPr id="91" name="Google Shape;91;p13"/>
          <p:cNvGrpSpPr/>
          <p:nvPr/>
        </p:nvGrpSpPr>
        <p:grpSpPr>
          <a:xfrm>
            <a:off x="3654239" y="4943571"/>
            <a:ext cx="2564700" cy="856350"/>
            <a:chOff x="3654239" y="4943571"/>
            <a:chExt cx="2564700" cy="856350"/>
          </a:xfrm>
        </p:grpSpPr>
        <p:sp>
          <p:nvSpPr>
            <p:cNvPr id="92" name="Google Shape;92;p13"/>
            <p:cNvSpPr txBox="1"/>
            <p:nvPr/>
          </p:nvSpPr>
          <p:spPr>
            <a:xfrm>
              <a:off x="3654239" y="4943571"/>
              <a:ext cx="2564700" cy="1692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uk" sz="1100">
                  <a:solidFill>
                    <a:schemeClr val="dk1"/>
                  </a:solidFill>
                  <a:latin typeface="Open Sans"/>
                  <a:ea typeface="Open Sans"/>
                  <a:cs typeface="Open Sans"/>
                  <a:sym typeface="Open Sans"/>
                </a:rPr>
                <a:t>Example@mail.com</a:t>
              </a:r>
              <a:endParaRPr sz="1100">
                <a:solidFill>
                  <a:schemeClr val="dk1"/>
                </a:solidFill>
                <a:latin typeface="Open Sans"/>
                <a:ea typeface="Open Sans"/>
                <a:cs typeface="Open Sans"/>
                <a:sym typeface="Open Sans"/>
              </a:endParaRPr>
            </a:p>
          </p:txBody>
        </p:sp>
        <p:sp>
          <p:nvSpPr>
            <p:cNvPr id="93" name="Google Shape;93;p13"/>
            <p:cNvSpPr txBox="1"/>
            <p:nvPr/>
          </p:nvSpPr>
          <p:spPr>
            <a:xfrm>
              <a:off x="3654239" y="5172846"/>
              <a:ext cx="2564700" cy="3978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uk" sz="1100">
                  <a:solidFill>
                    <a:schemeClr val="dk1"/>
                  </a:solidFill>
                  <a:latin typeface="Open Sans"/>
                  <a:ea typeface="Open Sans"/>
                  <a:cs typeface="Open Sans"/>
                  <a:sym typeface="Open Sans"/>
                </a:rPr>
                <a:t>5703 Rippin Crescent Apt.</a:t>
              </a:r>
              <a:endParaRPr sz="1100">
                <a:solidFill>
                  <a:schemeClr val="dk1"/>
                </a:solidFill>
                <a:latin typeface="Open Sans"/>
                <a:ea typeface="Open Sans"/>
                <a:cs typeface="Open Sans"/>
                <a:sym typeface="Open Sans"/>
              </a:endParaRPr>
            </a:p>
            <a:p>
              <a:pPr indent="0" lvl="0" marL="0" rtl="0" algn="l">
                <a:lnSpc>
                  <a:spcPct val="135000"/>
                </a:lnSpc>
                <a:spcBef>
                  <a:spcPts val="0"/>
                </a:spcBef>
                <a:spcAft>
                  <a:spcPts val="0"/>
                </a:spcAft>
                <a:buNone/>
              </a:pPr>
              <a:r>
                <a:rPr lang="uk" sz="1100">
                  <a:solidFill>
                    <a:schemeClr val="dk1"/>
                  </a:solidFill>
                  <a:latin typeface="Open Sans"/>
                  <a:ea typeface="Open Sans"/>
                  <a:cs typeface="Open Sans"/>
                  <a:sym typeface="Open Sans"/>
                </a:rPr>
                <a:t>185, New Tremaine</a:t>
              </a:r>
              <a:endParaRPr sz="1100">
                <a:solidFill>
                  <a:schemeClr val="dk1"/>
                </a:solidFill>
                <a:latin typeface="Open Sans"/>
                <a:ea typeface="Open Sans"/>
                <a:cs typeface="Open Sans"/>
                <a:sym typeface="Open Sans"/>
              </a:endParaRPr>
            </a:p>
          </p:txBody>
        </p:sp>
        <p:sp>
          <p:nvSpPr>
            <p:cNvPr id="94" name="Google Shape;94;p13"/>
            <p:cNvSpPr txBox="1"/>
            <p:nvPr/>
          </p:nvSpPr>
          <p:spPr>
            <a:xfrm>
              <a:off x="3654239" y="5630721"/>
              <a:ext cx="2564700" cy="1692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uk" sz="1100">
                  <a:solidFill>
                    <a:schemeClr val="dk1"/>
                  </a:solidFill>
                  <a:latin typeface="Open Sans"/>
                  <a:ea typeface="Open Sans"/>
                  <a:cs typeface="Open Sans"/>
                  <a:sym typeface="Open Sans"/>
                </a:rPr>
                <a:t>+1 012-345-6789</a:t>
              </a:r>
              <a:endParaRPr sz="1100">
                <a:solidFill>
                  <a:schemeClr val="dk1"/>
                </a:solidFill>
                <a:latin typeface="Open Sans"/>
                <a:ea typeface="Open Sans"/>
                <a:cs typeface="Open Sans"/>
                <a:sym typeface="Open Sans"/>
              </a:endParaRPr>
            </a:p>
          </p:txBody>
        </p:sp>
      </p:grpSp>
      <p:grpSp>
        <p:nvGrpSpPr>
          <p:cNvPr id="95" name="Google Shape;95;p13"/>
          <p:cNvGrpSpPr/>
          <p:nvPr/>
        </p:nvGrpSpPr>
        <p:grpSpPr>
          <a:xfrm>
            <a:off x="3717552" y="6079850"/>
            <a:ext cx="2429972" cy="169200"/>
            <a:chOff x="3717552" y="6079850"/>
            <a:chExt cx="2429972" cy="169200"/>
          </a:xfrm>
        </p:grpSpPr>
        <p:pic>
          <p:nvPicPr>
            <p:cNvPr id="96" name="Google Shape;96;p13"/>
            <p:cNvPicPr preferRelativeResize="0"/>
            <p:nvPr/>
          </p:nvPicPr>
          <p:blipFill>
            <a:blip r:embed="rId5">
              <a:alphaModFix/>
            </a:blip>
            <a:stretch>
              <a:fillRect/>
            </a:stretch>
          </p:blipFill>
          <p:spPr>
            <a:xfrm>
              <a:off x="3717552" y="6090488"/>
              <a:ext cx="69325" cy="147925"/>
            </a:xfrm>
            <a:prstGeom prst="rect">
              <a:avLst/>
            </a:prstGeom>
            <a:noFill/>
            <a:ln>
              <a:noFill/>
            </a:ln>
          </p:spPr>
        </p:pic>
        <p:sp>
          <p:nvSpPr>
            <p:cNvPr id="97" name="Google Shape;97;p13"/>
            <p:cNvSpPr txBox="1"/>
            <p:nvPr/>
          </p:nvSpPr>
          <p:spPr>
            <a:xfrm>
              <a:off x="3929324" y="6079850"/>
              <a:ext cx="2218200" cy="1692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uk" sz="1100">
                  <a:solidFill>
                    <a:schemeClr val="dk1"/>
                  </a:solidFill>
                  <a:latin typeface="Open Sans"/>
                  <a:ea typeface="Open Sans"/>
                  <a:cs typeface="Open Sans"/>
                  <a:sym typeface="Open Sans"/>
                </a:rPr>
                <a:t>Facebook.com/Domain.ltd</a:t>
              </a:r>
              <a:endParaRPr sz="1100">
                <a:solidFill>
                  <a:schemeClr val="dk1"/>
                </a:solidFill>
                <a:latin typeface="Open Sans"/>
                <a:ea typeface="Open Sans"/>
                <a:cs typeface="Open Sans"/>
                <a:sym typeface="Open Sans"/>
              </a:endParaRPr>
            </a:p>
          </p:txBody>
        </p:sp>
      </p:grpSp>
      <p:grpSp>
        <p:nvGrpSpPr>
          <p:cNvPr id="98" name="Google Shape;98;p13"/>
          <p:cNvGrpSpPr/>
          <p:nvPr/>
        </p:nvGrpSpPr>
        <p:grpSpPr>
          <a:xfrm>
            <a:off x="3666202" y="6306834"/>
            <a:ext cx="2481322" cy="169200"/>
            <a:chOff x="3666202" y="6306834"/>
            <a:chExt cx="2481322" cy="169200"/>
          </a:xfrm>
        </p:grpSpPr>
        <p:pic>
          <p:nvPicPr>
            <p:cNvPr id="99" name="Google Shape;99;p13"/>
            <p:cNvPicPr preferRelativeResize="0"/>
            <p:nvPr/>
          </p:nvPicPr>
          <p:blipFill>
            <a:blip r:embed="rId6">
              <a:alphaModFix/>
            </a:blip>
            <a:stretch>
              <a:fillRect/>
            </a:stretch>
          </p:blipFill>
          <p:spPr>
            <a:xfrm>
              <a:off x="3666202" y="6326346"/>
              <a:ext cx="172025" cy="130175"/>
            </a:xfrm>
            <a:prstGeom prst="rect">
              <a:avLst/>
            </a:prstGeom>
            <a:noFill/>
            <a:ln>
              <a:noFill/>
            </a:ln>
          </p:spPr>
        </p:pic>
        <p:sp>
          <p:nvSpPr>
            <p:cNvPr id="100" name="Google Shape;100;p13"/>
            <p:cNvSpPr txBox="1"/>
            <p:nvPr/>
          </p:nvSpPr>
          <p:spPr>
            <a:xfrm>
              <a:off x="3929324" y="6306834"/>
              <a:ext cx="2218200" cy="1692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uk" sz="1100">
                  <a:solidFill>
                    <a:schemeClr val="dk1"/>
                  </a:solidFill>
                  <a:latin typeface="Open Sans"/>
                  <a:ea typeface="Open Sans"/>
                  <a:cs typeface="Open Sans"/>
                  <a:sym typeface="Open Sans"/>
                </a:rPr>
                <a:t>Youtube.com/Domain.ltd</a:t>
              </a:r>
              <a:endParaRPr sz="1100">
                <a:solidFill>
                  <a:schemeClr val="dk1"/>
                </a:solidFill>
                <a:latin typeface="Open Sans"/>
                <a:ea typeface="Open Sans"/>
                <a:cs typeface="Open Sans"/>
                <a:sym typeface="Open Sans"/>
              </a:endParaRPr>
            </a:p>
          </p:txBody>
        </p:sp>
      </p:grpSp>
      <p:grpSp>
        <p:nvGrpSpPr>
          <p:cNvPr id="101" name="Google Shape;101;p13"/>
          <p:cNvGrpSpPr/>
          <p:nvPr/>
        </p:nvGrpSpPr>
        <p:grpSpPr>
          <a:xfrm>
            <a:off x="3690589" y="6531384"/>
            <a:ext cx="2456935" cy="169200"/>
            <a:chOff x="3690589" y="6531384"/>
            <a:chExt cx="2456935" cy="169200"/>
          </a:xfrm>
        </p:grpSpPr>
        <p:pic>
          <p:nvPicPr>
            <p:cNvPr id="102" name="Google Shape;102;p13"/>
            <p:cNvPicPr preferRelativeResize="0"/>
            <p:nvPr/>
          </p:nvPicPr>
          <p:blipFill>
            <a:blip r:embed="rId7">
              <a:alphaModFix/>
            </a:blip>
            <a:stretch>
              <a:fillRect/>
            </a:stretch>
          </p:blipFill>
          <p:spPr>
            <a:xfrm>
              <a:off x="3690589" y="6547509"/>
              <a:ext cx="123250" cy="136950"/>
            </a:xfrm>
            <a:prstGeom prst="rect">
              <a:avLst/>
            </a:prstGeom>
            <a:noFill/>
            <a:ln>
              <a:noFill/>
            </a:ln>
          </p:spPr>
        </p:pic>
        <p:sp>
          <p:nvSpPr>
            <p:cNvPr id="103" name="Google Shape;103;p13"/>
            <p:cNvSpPr txBox="1"/>
            <p:nvPr/>
          </p:nvSpPr>
          <p:spPr>
            <a:xfrm>
              <a:off x="3929324" y="6531384"/>
              <a:ext cx="2218200" cy="1692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uk" sz="1100">
                  <a:solidFill>
                    <a:schemeClr val="dk1"/>
                  </a:solidFill>
                  <a:latin typeface="Open Sans"/>
                  <a:ea typeface="Open Sans"/>
                  <a:cs typeface="Open Sans"/>
                  <a:sym typeface="Open Sans"/>
                </a:rPr>
                <a:t>Tiktok.com//Domain.ltd</a:t>
              </a:r>
              <a:endParaRPr sz="1100">
                <a:solidFill>
                  <a:schemeClr val="dk1"/>
                </a:solidFill>
                <a:latin typeface="Open Sans"/>
                <a:ea typeface="Open Sans"/>
                <a:cs typeface="Open Sans"/>
                <a:sym typeface="Open Sans"/>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cxnSp>
        <p:nvCxnSpPr>
          <p:cNvPr id="108" name="Google Shape;108;p14"/>
          <p:cNvCxnSpPr/>
          <p:nvPr/>
        </p:nvCxnSpPr>
        <p:spPr>
          <a:xfrm>
            <a:off x="307500" y="7449875"/>
            <a:ext cx="9032100" cy="0"/>
          </a:xfrm>
          <a:prstGeom prst="straightConnector1">
            <a:avLst/>
          </a:prstGeom>
          <a:noFill/>
          <a:ln cap="flat" cmpd="sng" w="19050">
            <a:solidFill>
              <a:srgbClr val="1A0806"/>
            </a:solidFill>
            <a:prstDash val="solid"/>
            <a:round/>
            <a:headEnd len="med" w="med" type="none"/>
            <a:tailEnd len="med" w="med" type="none"/>
          </a:ln>
        </p:spPr>
      </p:cxnSp>
      <p:sp>
        <p:nvSpPr>
          <p:cNvPr id="109" name="Google Shape;109;p14"/>
          <p:cNvSpPr txBox="1"/>
          <p:nvPr/>
        </p:nvSpPr>
        <p:spPr>
          <a:xfrm>
            <a:off x="9396803" y="7309500"/>
            <a:ext cx="6615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200">
                <a:solidFill>
                  <a:srgbClr val="1A0806"/>
                </a:solidFill>
                <a:latin typeface="Open Sans"/>
                <a:ea typeface="Open Sans"/>
                <a:cs typeface="Open Sans"/>
                <a:sym typeface="Open Sans"/>
              </a:rPr>
              <a:t>2025</a:t>
            </a:r>
            <a:endParaRPr b="1" sz="1200">
              <a:solidFill>
                <a:srgbClr val="1A0806"/>
              </a:solidFill>
              <a:latin typeface="Open Sans"/>
              <a:ea typeface="Open Sans"/>
              <a:cs typeface="Open Sans"/>
              <a:sym typeface="Open Sans"/>
            </a:endParaRPr>
          </a:p>
        </p:txBody>
      </p:sp>
      <p:sp>
        <p:nvSpPr>
          <p:cNvPr id="110" name="Google Shape;110;p14"/>
          <p:cNvSpPr/>
          <p:nvPr/>
        </p:nvSpPr>
        <p:spPr>
          <a:xfrm>
            <a:off x="0" y="0"/>
            <a:ext cx="3352800" cy="325200"/>
          </a:xfrm>
          <a:prstGeom prst="rect">
            <a:avLst/>
          </a:prstGeom>
          <a:solidFill>
            <a:srgbClr val="F8B15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1" name="Google Shape;111;p14"/>
          <p:cNvPicPr preferRelativeResize="0"/>
          <p:nvPr/>
        </p:nvPicPr>
        <p:blipFill rotWithShape="1">
          <a:blip r:embed="rId3">
            <a:alphaModFix/>
          </a:blip>
          <a:srcRect b="3490" l="0" r="0" t="18427"/>
          <a:stretch/>
        </p:blipFill>
        <p:spPr>
          <a:xfrm>
            <a:off x="306850" y="3736725"/>
            <a:ext cx="2737849" cy="3207327"/>
          </a:xfrm>
          <a:prstGeom prst="rect">
            <a:avLst/>
          </a:prstGeom>
          <a:noFill/>
          <a:ln>
            <a:noFill/>
          </a:ln>
        </p:spPr>
      </p:pic>
      <p:sp>
        <p:nvSpPr>
          <p:cNvPr id="112" name="Google Shape;112;p14"/>
          <p:cNvSpPr txBox="1"/>
          <p:nvPr/>
        </p:nvSpPr>
        <p:spPr>
          <a:xfrm>
            <a:off x="276264" y="586704"/>
            <a:ext cx="2564700" cy="11991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0"/>
              </a:spcAft>
              <a:buNone/>
            </a:pPr>
            <a:r>
              <a:rPr b="1" lang="uk" sz="3800">
                <a:solidFill>
                  <a:schemeClr val="dk1"/>
                </a:solidFill>
                <a:latin typeface="Open Sans"/>
                <a:ea typeface="Open Sans"/>
                <a:cs typeface="Open Sans"/>
                <a:sym typeface="Open Sans"/>
              </a:rPr>
              <a:t>OUR</a:t>
            </a:r>
            <a:endParaRPr b="1" sz="3800">
              <a:solidFill>
                <a:schemeClr val="dk1"/>
              </a:solidFill>
              <a:latin typeface="Open Sans"/>
              <a:ea typeface="Open Sans"/>
              <a:cs typeface="Open Sans"/>
              <a:sym typeface="Open Sans"/>
            </a:endParaRPr>
          </a:p>
          <a:p>
            <a:pPr indent="0" lvl="0" marL="0" rtl="0" algn="l">
              <a:lnSpc>
                <a:spcPct val="105000"/>
              </a:lnSpc>
              <a:spcBef>
                <a:spcPts val="0"/>
              </a:spcBef>
              <a:spcAft>
                <a:spcPts val="0"/>
              </a:spcAft>
              <a:buNone/>
            </a:pPr>
            <a:r>
              <a:rPr b="1" lang="uk" sz="3800">
                <a:solidFill>
                  <a:schemeClr val="dk1"/>
                </a:solidFill>
                <a:latin typeface="Open Sans"/>
                <a:ea typeface="Open Sans"/>
                <a:cs typeface="Open Sans"/>
                <a:sym typeface="Open Sans"/>
              </a:rPr>
              <a:t>SERVICES</a:t>
            </a:r>
            <a:endParaRPr b="1" sz="3800">
              <a:solidFill>
                <a:schemeClr val="dk1"/>
              </a:solidFill>
              <a:latin typeface="Open Sans"/>
              <a:ea typeface="Open Sans"/>
              <a:cs typeface="Open Sans"/>
              <a:sym typeface="Open Sans"/>
            </a:endParaRPr>
          </a:p>
        </p:txBody>
      </p:sp>
      <p:sp>
        <p:nvSpPr>
          <p:cNvPr id="113" name="Google Shape;113;p14"/>
          <p:cNvSpPr txBox="1"/>
          <p:nvPr/>
        </p:nvSpPr>
        <p:spPr>
          <a:xfrm>
            <a:off x="291264" y="2008294"/>
            <a:ext cx="2564700" cy="15408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uk" sz="1100">
                <a:solidFill>
                  <a:schemeClr val="dk1"/>
                </a:solidFill>
                <a:latin typeface="Open Sans"/>
                <a:ea typeface="Open Sans"/>
                <a:cs typeface="Open Sans"/>
                <a:sym typeface="Open Sans"/>
              </a:rPr>
              <a:t>Pellentesque elit purus, elementum </a:t>
            </a:r>
            <a:endParaRPr sz="1100">
              <a:solidFill>
                <a:schemeClr val="dk1"/>
              </a:solidFill>
              <a:latin typeface="Open Sans"/>
              <a:ea typeface="Open Sans"/>
              <a:cs typeface="Open Sans"/>
              <a:sym typeface="Open Sans"/>
            </a:endParaRPr>
          </a:p>
          <a:p>
            <a:pPr indent="0" lvl="0" marL="0" rtl="0" algn="l">
              <a:lnSpc>
                <a:spcPct val="135000"/>
              </a:lnSpc>
              <a:spcBef>
                <a:spcPts val="0"/>
              </a:spcBef>
              <a:spcAft>
                <a:spcPts val="0"/>
              </a:spcAft>
              <a:buNone/>
            </a:pPr>
            <a:r>
              <a:rPr lang="uk" sz="1100">
                <a:solidFill>
                  <a:schemeClr val="dk1"/>
                </a:solidFill>
                <a:latin typeface="Open Sans"/>
                <a:ea typeface="Open Sans"/>
                <a:cs typeface="Open Sans"/>
                <a:sym typeface="Open Sans"/>
              </a:rPr>
              <a:t>eu ligula eget, dapibus ornare lacus. Suspendisse potenti. </a:t>
            </a:r>
            <a:endParaRPr sz="1100">
              <a:solidFill>
                <a:schemeClr val="dk1"/>
              </a:solidFill>
              <a:latin typeface="Open Sans"/>
              <a:ea typeface="Open Sans"/>
              <a:cs typeface="Open Sans"/>
              <a:sym typeface="Open Sans"/>
            </a:endParaRPr>
          </a:p>
          <a:p>
            <a:pPr indent="0" lvl="0" marL="0" rtl="0" algn="l">
              <a:lnSpc>
                <a:spcPct val="135000"/>
              </a:lnSpc>
              <a:spcBef>
                <a:spcPts val="0"/>
              </a:spcBef>
              <a:spcAft>
                <a:spcPts val="0"/>
              </a:spcAft>
              <a:buNone/>
            </a:pPr>
            <a:r>
              <a:t/>
            </a:r>
            <a:endParaRPr sz="1100">
              <a:solidFill>
                <a:schemeClr val="dk1"/>
              </a:solidFill>
              <a:latin typeface="Open Sans"/>
              <a:ea typeface="Open Sans"/>
              <a:cs typeface="Open Sans"/>
              <a:sym typeface="Open Sans"/>
            </a:endParaRPr>
          </a:p>
          <a:p>
            <a:pPr indent="0" lvl="0" marL="0" rtl="0" algn="l">
              <a:lnSpc>
                <a:spcPct val="135000"/>
              </a:lnSpc>
              <a:spcBef>
                <a:spcPts val="0"/>
              </a:spcBef>
              <a:spcAft>
                <a:spcPts val="0"/>
              </a:spcAft>
              <a:buNone/>
            </a:pPr>
            <a:r>
              <a:rPr lang="uk" sz="1100">
                <a:solidFill>
                  <a:schemeClr val="dk1"/>
                </a:solidFill>
                <a:latin typeface="Open Sans"/>
                <a:ea typeface="Open Sans"/>
                <a:cs typeface="Open Sans"/>
                <a:sym typeface="Open Sans"/>
              </a:rPr>
              <a:t>Nam mattis pellentesque egestas. Donec at lectus ut dolor fermentum pulvinar. Etiam tincidunt lectus non. </a:t>
            </a:r>
            <a:endParaRPr sz="1100">
              <a:solidFill>
                <a:schemeClr val="dk1"/>
              </a:solidFill>
              <a:latin typeface="Open Sans"/>
              <a:ea typeface="Open Sans"/>
              <a:cs typeface="Open Sans"/>
              <a:sym typeface="Open Sans"/>
            </a:endParaRPr>
          </a:p>
        </p:txBody>
      </p:sp>
      <p:grpSp>
        <p:nvGrpSpPr>
          <p:cNvPr id="114" name="Google Shape;114;p14"/>
          <p:cNvGrpSpPr/>
          <p:nvPr/>
        </p:nvGrpSpPr>
        <p:grpSpPr>
          <a:xfrm>
            <a:off x="2869756" y="692239"/>
            <a:ext cx="484975" cy="1846150"/>
            <a:chOff x="5705200" y="396675"/>
            <a:chExt cx="484975" cy="1846150"/>
          </a:xfrm>
        </p:grpSpPr>
        <p:sp>
          <p:nvSpPr>
            <p:cNvPr id="115" name="Google Shape;115;p14"/>
            <p:cNvSpPr/>
            <p:nvPr/>
          </p:nvSpPr>
          <p:spPr>
            <a:xfrm>
              <a:off x="5705200" y="396675"/>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6" name="Google Shape;116;p14"/>
            <p:cNvSpPr/>
            <p:nvPr/>
          </p:nvSpPr>
          <p:spPr>
            <a:xfrm>
              <a:off x="6104375" y="396675"/>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7" name="Google Shape;117;p14"/>
            <p:cNvSpPr/>
            <p:nvPr/>
          </p:nvSpPr>
          <p:spPr>
            <a:xfrm>
              <a:off x="5705200" y="694000"/>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 name="Google Shape;118;p14"/>
            <p:cNvSpPr/>
            <p:nvPr/>
          </p:nvSpPr>
          <p:spPr>
            <a:xfrm>
              <a:off x="6104375" y="694000"/>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 name="Google Shape;119;p14"/>
            <p:cNvSpPr/>
            <p:nvPr/>
          </p:nvSpPr>
          <p:spPr>
            <a:xfrm>
              <a:off x="5705200" y="983825"/>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 name="Google Shape;120;p14"/>
            <p:cNvSpPr/>
            <p:nvPr/>
          </p:nvSpPr>
          <p:spPr>
            <a:xfrm>
              <a:off x="6104375" y="983825"/>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 name="Google Shape;121;p14"/>
            <p:cNvSpPr/>
            <p:nvPr/>
          </p:nvSpPr>
          <p:spPr>
            <a:xfrm>
              <a:off x="5705200" y="1281150"/>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 name="Google Shape;122;p14"/>
            <p:cNvSpPr/>
            <p:nvPr/>
          </p:nvSpPr>
          <p:spPr>
            <a:xfrm>
              <a:off x="6104375" y="1281150"/>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3" name="Google Shape;123;p14"/>
            <p:cNvSpPr/>
            <p:nvPr/>
          </p:nvSpPr>
          <p:spPr>
            <a:xfrm>
              <a:off x="5705200" y="1569875"/>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4" name="Google Shape;124;p14"/>
            <p:cNvSpPr/>
            <p:nvPr/>
          </p:nvSpPr>
          <p:spPr>
            <a:xfrm>
              <a:off x="6104375" y="1569875"/>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 name="Google Shape;125;p14"/>
            <p:cNvSpPr/>
            <p:nvPr/>
          </p:nvSpPr>
          <p:spPr>
            <a:xfrm>
              <a:off x="5705200" y="1867200"/>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6" name="Google Shape;126;p14"/>
            <p:cNvSpPr/>
            <p:nvPr/>
          </p:nvSpPr>
          <p:spPr>
            <a:xfrm>
              <a:off x="6104375" y="1867200"/>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7" name="Google Shape;127;p14"/>
            <p:cNvSpPr/>
            <p:nvPr/>
          </p:nvSpPr>
          <p:spPr>
            <a:xfrm>
              <a:off x="5705200" y="2157025"/>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8" name="Google Shape;128;p14"/>
            <p:cNvSpPr/>
            <p:nvPr/>
          </p:nvSpPr>
          <p:spPr>
            <a:xfrm>
              <a:off x="6104375" y="2157025"/>
              <a:ext cx="85800" cy="85800"/>
            </a:xfrm>
            <a:prstGeom prst="ellipse">
              <a:avLst/>
            </a:prstGeom>
            <a:solidFill>
              <a:srgbClr val="EDED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pic>
        <p:nvPicPr>
          <p:cNvPr id="129" name="Google Shape;129;p14"/>
          <p:cNvPicPr preferRelativeResize="0"/>
          <p:nvPr/>
        </p:nvPicPr>
        <p:blipFill rotWithShape="1">
          <a:blip r:embed="rId4">
            <a:alphaModFix/>
          </a:blip>
          <a:srcRect b="8265" l="6279" r="0" t="0"/>
          <a:stretch/>
        </p:blipFill>
        <p:spPr>
          <a:xfrm>
            <a:off x="5812500" y="325150"/>
            <a:ext cx="3915048" cy="2554851"/>
          </a:xfrm>
          <a:prstGeom prst="rect">
            <a:avLst/>
          </a:prstGeom>
          <a:noFill/>
          <a:ln>
            <a:noFill/>
          </a:ln>
        </p:spPr>
      </p:pic>
      <p:sp>
        <p:nvSpPr>
          <p:cNvPr id="130" name="Google Shape;130;p14"/>
          <p:cNvSpPr txBox="1"/>
          <p:nvPr/>
        </p:nvSpPr>
        <p:spPr>
          <a:xfrm>
            <a:off x="3654239" y="586704"/>
            <a:ext cx="2564700" cy="24273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0"/>
              </a:spcAft>
              <a:buNone/>
            </a:pPr>
            <a:r>
              <a:rPr b="1" lang="uk" sz="3800">
                <a:solidFill>
                  <a:schemeClr val="dk1"/>
                </a:solidFill>
                <a:latin typeface="Open Sans"/>
                <a:ea typeface="Open Sans"/>
                <a:cs typeface="Open Sans"/>
                <a:sym typeface="Open Sans"/>
              </a:rPr>
              <a:t>WHY</a:t>
            </a:r>
            <a:endParaRPr b="1" sz="3800">
              <a:solidFill>
                <a:schemeClr val="dk1"/>
              </a:solidFill>
              <a:latin typeface="Open Sans"/>
              <a:ea typeface="Open Sans"/>
              <a:cs typeface="Open Sans"/>
              <a:sym typeface="Open Sans"/>
            </a:endParaRPr>
          </a:p>
          <a:p>
            <a:pPr indent="0" lvl="0" marL="0" rtl="0" algn="l">
              <a:lnSpc>
                <a:spcPct val="105000"/>
              </a:lnSpc>
              <a:spcBef>
                <a:spcPts val="0"/>
              </a:spcBef>
              <a:spcAft>
                <a:spcPts val="0"/>
              </a:spcAft>
              <a:buNone/>
            </a:pPr>
            <a:r>
              <a:rPr b="1" lang="uk" sz="3800">
                <a:solidFill>
                  <a:schemeClr val="dk1"/>
                </a:solidFill>
                <a:latin typeface="Open Sans"/>
                <a:ea typeface="Open Sans"/>
                <a:cs typeface="Open Sans"/>
                <a:sym typeface="Open Sans"/>
              </a:rPr>
              <a:t>WORK</a:t>
            </a:r>
            <a:endParaRPr b="1" sz="3800">
              <a:solidFill>
                <a:schemeClr val="dk1"/>
              </a:solidFill>
              <a:latin typeface="Open Sans"/>
              <a:ea typeface="Open Sans"/>
              <a:cs typeface="Open Sans"/>
              <a:sym typeface="Open Sans"/>
            </a:endParaRPr>
          </a:p>
          <a:p>
            <a:pPr indent="0" lvl="0" marL="0" rtl="0" algn="l">
              <a:lnSpc>
                <a:spcPct val="105000"/>
              </a:lnSpc>
              <a:spcBef>
                <a:spcPts val="0"/>
              </a:spcBef>
              <a:spcAft>
                <a:spcPts val="0"/>
              </a:spcAft>
              <a:buNone/>
            </a:pPr>
            <a:r>
              <a:rPr b="1" lang="uk" sz="3800">
                <a:solidFill>
                  <a:schemeClr val="dk1"/>
                </a:solidFill>
                <a:latin typeface="Open Sans"/>
                <a:ea typeface="Open Sans"/>
                <a:cs typeface="Open Sans"/>
                <a:sym typeface="Open Sans"/>
              </a:rPr>
              <a:t>WITH</a:t>
            </a:r>
            <a:endParaRPr b="1" sz="3800">
              <a:solidFill>
                <a:schemeClr val="dk1"/>
              </a:solidFill>
              <a:latin typeface="Open Sans"/>
              <a:ea typeface="Open Sans"/>
              <a:cs typeface="Open Sans"/>
              <a:sym typeface="Open Sans"/>
            </a:endParaRPr>
          </a:p>
          <a:p>
            <a:pPr indent="0" lvl="0" marL="0" rtl="0" algn="l">
              <a:lnSpc>
                <a:spcPct val="105000"/>
              </a:lnSpc>
              <a:spcBef>
                <a:spcPts val="0"/>
              </a:spcBef>
              <a:spcAft>
                <a:spcPts val="0"/>
              </a:spcAft>
              <a:buNone/>
            </a:pPr>
            <a:r>
              <a:rPr b="1" lang="uk" sz="3800">
                <a:solidFill>
                  <a:schemeClr val="dk1"/>
                </a:solidFill>
                <a:latin typeface="Open Sans"/>
                <a:ea typeface="Open Sans"/>
                <a:cs typeface="Open Sans"/>
                <a:sym typeface="Open Sans"/>
              </a:rPr>
              <a:t>US</a:t>
            </a:r>
            <a:endParaRPr b="1" sz="3800">
              <a:solidFill>
                <a:schemeClr val="dk1"/>
              </a:solidFill>
              <a:latin typeface="Open Sans"/>
              <a:ea typeface="Open Sans"/>
              <a:cs typeface="Open Sans"/>
              <a:sym typeface="Open Sans"/>
            </a:endParaRPr>
          </a:p>
        </p:txBody>
      </p:sp>
      <p:sp>
        <p:nvSpPr>
          <p:cNvPr id="131" name="Google Shape;131;p14"/>
          <p:cNvSpPr txBox="1"/>
          <p:nvPr/>
        </p:nvSpPr>
        <p:spPr>
          <a:xfrm>
            <a:off x="3654239" y="3364758"/>
            <a:ext cx="2564700" cy="35979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uk" sz="1100">
                <a:solidFill>
                  <a:schemeClr val="dk1"/>
                </a:solidFill>
                <a:latin typeface="Open Sans"/>
                <a:ea typeface="Open Sans"/>
                <a:cs typeface="Open Sans"/>
                <a:sym typeface="Open Sans"/>
              </a:rPr>
              <a:t>Cras sed euismod odio. Ut iaculis aliquam suscipit. Vestibulum vitae aliquam sapien. Suspendisse condimentum felis vel elit dictum, eget efficitur risus vehicula. </a:t>
            </a:r>
            <a:endParaRPr sz="1100">
              <a:solidFill>
                <a:schemeClr val="dk1"/>
              </a:solidFill>
              <a:latin typeface="Open Sans"/>
              <a:ea typeface="Open Sans"/>
              <a:cs typeface="Open Sans"/>
              <a:sym typeface="Open Sans"/>
            </a:endParaRPr>
          </a:p>
          <a:p>
            <a:pPr indent="0" lvl="0" marL="0" rtl="0" algn="l">
              <a:lnSpc>
                <a:spcPct val="135000"/>
              </a:lnSpc>
              <a:spcBef>
                <a:spcPts val="0"/>
              </a:spcBef>
              <a:spcAft>
                <a:spcPts val="0"/>
              </a:spcAft>
              <a:buNone/>
            </a:pPr>
            <a:r>
              <a:t/>
            </a:r>
            <a:endParaRPr sz="1100">
              <a:solidFill>
                <a:schemeClr val="dk1"/>
              </a:solidFill>
              <a:latin typeface="Open Sans"/>
              <a:ea typeface="Open Sans"/>
              <a:cs typeface="Open Sans"/>
              <a:sym typeface="Open Sans"/>
            </a:endParaRPr>
          </a:p>
          <a:p>
            <a:pPr indent="0" lvl="0" marL="0" rtl="0" algn="l">
              <a:lnSpc>
                <a:spcPct val="135000"/>
              </a:lnSpc>
              <a:spcBef>
                <a:spcPts val="0"/>
              </a:spcBef>
              <a:spcAft>
                <a:spcPts val="0"/>
              </a:spcAft>
              <a:buNone/>
            </a:pPr>
            <a:r>
              <a:rPr lang="uk" sz="1100">
                <a:solidFill>
                  <a:schemeClr val="dk1"/>
                </a:solidFill>
                <a:latin typeface="Open Sans"/>
                <a:ea typeface="Open Sans"/>
                <a:cs typeface="Open Sans"/>
                <a:sym typeface="Open Sans"/>
              </a:rPr>
              <a:t>Donec sem lorem, iaculis a lobortis et, congue quis nisl. Curabitur aliquet dolor sit amet varius congue. Donec sit amet nibh a elit fermentum maximus vitae molestie ligula. </a:t>
            </a:r>
            <a:endParaRPr sz="1100">
              <a:solidFill>
                <a:schemeClr val="dk1"/>
              </a:solidFill>
              <a:latin typeface="Open Sans"/>
              <a:ea typeface="Open Sans"/>
              <a:cs typeface="Open Sans"/>
              <a:sym typeface="Open Sans"/>
            </a:endParaRPr>
          </a:p>
          <a:p>
            <a:pPr indent="0" lvl="0" marL="0" rtl="0" algn="l">
              <a:lnSpc>
                <a:spcPct val="135000"/>
              </a:lnSpc>
              <a:spcBef>
                <a:spcPts val="0"/>
              </a:spcBef>
              <a:spcAft>
                <a:spcPts val="0"/>
              </a:spcAft>
              <a:buNone/>
            </a:pPr>
            <a:r>
              <a:t/>
            </a:r>
            <a:endParaRPr sz="1100">
              <a:solidFill>
                <a:schemeClr val="dk1"/>
              </a:solidFill>
              <a:latin typeface="Open Sans"/>
              <a:ea typeface="Open Sans"/>
              <a:cs typeface="Open Sans"/>
              <a:sym typeface="Open Sans"/>
            </a:endParaRPr>
          </a:p>
          <a:p>
            <a:pPr indent="0" lvl="0" marL="0" rtl="0" algn="l">
              <a:lnSpc>
                <a:spcPct val="135000"/>
              </a:lnSpc>
              <a:spcBef>
                <a:spcPts val="0"/>
              </a:spcBef>
              <a:spcAft>
                <a:spcPts val="0"/>
              </a:spcAft>
              <a:buNone/>
            </a:pPr>
            <a:r>
              <a:rPr lang="uk" sz="1100">
                <a:solidFill>
                  <a:schemeClr val="dk1"/>
                </a:solidFill>
                <a:latin typeface="Open Sans"/>
                <a:ea typeface="Open Sans"/>
                <a:cs typeface="Open Sans"/>
                <a:sym typeface="Open Sans"/>
              </a:rPr>
              <a:t>Aenean luctus in odio eu convallis. Quisque enim augue, vestibulum fermentum nisl finibus, suscipit </a:t>
            </a:r>
            <a:endParaRPr sz="1100">
              <a:solidFill>
                <a:schemeClr val="dk1"/>
              </a:solidFill>
              <a:latin typeface="Open Sans"/>
              <a:ea typeface="Open Sans"/>
              <a:cs typeface="Open Sans"/>
              <a:sym typeface="Open Sans"/>
            </a:endParaRPr>
          </a:p>
          <a:p>
            <a:pPr indent="0" lvl="0" marL="0" rtl="0" algn="l">
              <a:lnSpc>
                <a:spcPct val="135000"/>
              </a:lnSpc>
              <a:spcBef>
                <a:spcPts val="0"/>
              </a:spcBef>
              <a:spcAft>
                <a:spcPts val="0"/>
              </a:spcAft>
              <a:buNone/>
            </a:pPr>
            <a:r>
              <a:rPr lang="uk" sz="1100">
                <a:solidFill>
                  <a:schemeClr val="dk1"/>
                </a:solidFill>
                <a:latin typeface="Open Sans"/>
                <a:ea typeface="Open Sans"/>
                <a:cs typeface="Open Sans"/>
                <a:sym typeface="Open Sans"/>
              </a:rPr>
              <a:t>ornare sapien.</a:t>
            </a:r>
            <a:endParaRPr sz="1100">
              <a:solidFill>
                <a:schemeClr val="dk1"/>
              </a:solidFill>
              <a:latin typeface="Open Sans"/>
              <a:ea typeface="Open Sans"/>
              <a:cs typeface="Open Sans"/>
              <a:sym typeface="Open Sans"/>
            </a:endParaRPr>
          </a:p>
        </p:txBody>
      </p:sp>
      <p:grpSp>
        <p:nvGrpSpPr>
          <p:cNvPr id="132" name="Google Shape;132;p14"/>
          <p:cNvGrpSpPr/>
          <p:nvPr/>
        </p:nvGrpSpPr>
        <p:grpSpPr>
          <a:xfrm>
            <a:off x="6989045" y="3271642"/>
            <a:ext cx="2798330" cy="1174933"/>
            <a:chOff x="6989045" y="3271642"/>
            <a:chExt cx="2798330" cy="1174933"/>
          </a:xfrm>
        </p:grpSpPr>
        <p:sp>
          <p:nvSpPr>
            <p:cNvPr id="133" name="Google Shape;133;p14"/>
            <p:cNvSpPr txBox="1"/>
            <p:nvPr/>
          </p:nvSpPr>
          <p:spPr>
            <a:xfrm>
              <a:off x="7524175" y="3364750"/>
              <a:ext cx="2263200" cy="1692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b="1" lang="uk" sz="1100">
                  <a:solidFill>
                    <a:schemeClr val="dk1"/>
                  </a:solidFill>
                  <a:latin typeface="Open Sans"/>
                  <a:ea typeface="Open Sans"/>
                  <a:cs typeface="Open Sans"/>
                  <a:sym typeface="Open Sans"/>
                </a:rPr>
                <a:t>Ut iaculis aliquam suscipit</a:t>
              </a:r>
              <a:endParaRPr b="1" sz="1100">
                <a:solidFill>
                  <a:schemeClr val="dk1"/>
                </a:solidFill>
                <a:latin typeface="Open Sans"/>
                <a:ea typeface="Open Sans"/>
                <a:cs typeface="Open Sans"/>
                <a:sym typeface="Open Sans"/>
              </a:endParaRPr>
            </a:p>
          </p:txBody>
        </p:sp>
        <p:sp>
          <p:nvSpPr>
            <p:cNvPr id="134" name="Google Shape;134;p14"/>
            <p:cNvSpPr txBox="1"/>
            <p:nvPr/>
          </p:nvSpPr>
          <p:spPr>
            <a:xfrm>
              <a:off x="7524174" y="3591575"/>
              <a:ext cx="2263200" cy="8550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uk" sz="1100">
                  <a:solidFill>
                    <a:schemeClr val="dk1"/>
                  </a:solidFill>
                  <a:latin typeface="Open Sans"/>
                  <a:ea typeface="Open Sans"/>
                  <a:cs typeface="Open Sans"/>
                  <a:sym typeface="Open Sans"/>
                </a:rPr>
                <a:t>Vestibulum vitae aliquam sapien. Suspendisse condimentum felis vel elit dictum, eget efficitur risus vehicula. </a:t>
              </a:r>
              <a:endParaRPr sz="1100">
                <a:solidFill>
                  <a:schemeClr val="dk1"/>
                </a:solidFill>
                <a:latin typeface="Open Sans"/>
                <a:ea typeface="Open Sans"/>
                <a:cs typeface="Open Sans"/>
                <a:sym typeface="Open Sans"/>
              </a:endParaRPr>
            </a:p>
          </p:txBody>
        </p:sp>
        <p:sp>
          <p:nvSpPr>
            <p:cNvPr id="135" name="Google Shape;135;p14"/>
            <p:cNvSpPr txBox="1"/>
            <p:nvPr/>
          </p:nvSpPr>
          <p:spPr>
            <a:xfrm>
              <a:off x="6989045" y="3271642"/>
              <a:ext cx="485100" cy="6156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b="1" lang="uk" sz="4000">
                  <a:solidFill>
                    <a:srgbClr val="F8B15D"/>
                  </a:solidFill>
                  <a:latin typeface="Open Sans"/>
                  <a:ea typeface="Open Sans"/>
                  <a:cs typeface="Open Sans"/>
                  <a:sym typeface="Open Sans"/>
                </a:rPr>
                <a:t>1.</a:t>
              </a:r>
              <a:endParaRPr b="1" sz="4000">
                <a:solidFill>
                  <a:srgbClr val="F8B15D"/>
                </a:solidFill>
                <a:latin typeface="Open Sans"/>
                <a:ea typeface="Open Sans"/>
                <a:cs typeface="Open Sans"/>
                <a:sym typeface="Open Sans"/>
              </a:endParaRPr>
            </a:p>
          </p:txBody>
        </p:sp>
      </p:grpSp>
      <p:grpSp>
        <p:nvGrpSpPr>
          <p:cNvPr id="136" name="Google Shape;136;p14"/>
          <p:cNvGrpSpPr/>
          <p:nvPr/>
        </p:nvGrpSpPr>
        <p:grpSpPr>
          <a:xfrm>
            <a:off x="6989045" y="4641206"/>
            <a:ext cx="2798330" cy="1174933"/>
            <a:chOff x="6989045" y="3271642"/>
            <a:chExt cx="2798330" cy="1174933"/>
          </a:xfrm>
        </p:grpSpPr>
        <p:sp>
          <p:nvSpPr>
            <p:cNvPr id="137" name="Google Shape;137;p14"/>
            <p:cNvSpPr txBox="1"/>
            <p:nvPr/>
          </p:nvSpPr>
          <p:spPr>
            <a:xfrm>
              <a:off x="7524175" y="3364750"/>
              <a:ext cx="2263200" cy="1692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b="1" lang="uk" sz="1100">
                  <a:solidFill>
                    <a:schemeClr val="dk1"/>
                  </a:solidFill>
                  <a:latin typeface="Open Sans"/>
                  <a:ea typeface="Open Sans"/>
                  <a:cs typeface="Open Sans"/>
                  <a:sym typeface="Open Sans"/>
                </a:rPr>
                <a:t>Sem lorem iaculis</a:t>
              </a:r>
              <a:endParaRPr b="1" sz="1100">
                <a:solidFill>
                  <a:schemeClr val="dk1"/>
                </a:solidFill>
                <a:latin typeface="Open Sans"/>
                <a:ea typeface="Open Sans"/>
                <a:cs typeface="Open Sans"/>
                <a:sym typeface="Open Sans"/>
              </a:endParaRPr>
            </a:p>
          </p:txBody>
        </p:sp>
        <p:sp>
          <p:nvSpPr>
            <p:cNvPr id="138" name="Google Shape;138;p14"/>
            <p:cNvSpPr txBox="1"/>
            <p:nvPr/>
          </p:nvSpPr>
          <p:spPr>
            <a:xfrm>
              <a:off x="7524174" y="3591575"/>
              <a:ext cx="2263200" cy="8550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uk" sz="1100">
                  <a:solidFill>
                    <a:schemeClr val="dk1"/>
                  </a:solidFill>
                  <a:latin typeface="Open Sans"/>
                  <a:ea typeface="Open Sans"/>
                  <a:cs typeface="Open Sans"/>
                  <a:sym typeface="Open Sans"/>
                </a:rPr>
                <a:t>A lobortis et, congue quis nisl. Curabitur aliquet dolor sit amet varius congue. Donec sit amet nibh a elit fermentum.</a:t>
              </a:r>
              <a:endParaRPr sz="1100">
                <a:solidFill>
                  <a:schemeClr val="dk1"/>
                </a:solidFill>
                <a:latin typeface="Open Sans"/>
                <a:ea typeface="Open Sans"/>
                <a:cs typeface="Open Sans"/>
                <a:sym typeface="Open Sans"/>
              </a:endParaRPr>
            </a:p>
          </p:txBody>
        </p:sp>
        <p:sp>
          <p:nvSpPr>
            <p:cNvPr id="139" name="Google Shape;139;p14"/>
            <p:cNvSpPr txBox="1"/>
            <p:nvPr/>
          </p:nvSpPr>
          <p:spPr>
            <a:xfrm>
              <a:off x="6989045" y="3271642"/>
              <a:ext cx="485100" cy="6156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b="1" lang="uk" sz="4000">
                  <a:solidFill>
                    <a:srgbClr val="F8B15D"/>
                  </a:solidFill>
                  <a:latin typeface="Open Sans"/>
                  <a:ea typeface="Open Sans"/>
                  <a:cs typeface="Open Sans"/>
                  <a:sym typeface="Open Sans"/>
                </a:rPr>
                <a:t>2</a:t>
              </a:r>
              <a:r>
                <a:rPr b="1" lang="uk" sz="4000">
                  <a:solidFill>
                    <a:srgbClr val="F8B15D"/>
                  </a:solidFill>
                  <a:latin typeface="Open Sans"/>
                  <a:ea typeface="Open Sans"/>
                  <a:cs typeface="Open Sans"/>
                  <a:sym typeface="Open Sans"/>
                </a:rPr>
                <a:t>.</a:t>
              </a:r>
              <a:endParaRPr b="1" sz="4000">
                <a:solidFill>
                  <a:srgbClr val="F8B15D"/>
                </a:solidFill>
                <a:latin typeface="Open Sans"/>
                <a:ea typeface="Open Sans"/>
                <a:cs typeface="Open Sans"/>
                <a:sym typeface="Open Sans"/>
              </a:endParaRPr>
            </a:p>
          </p:txBody>
        </p:sp>
      </p:grpSp>
      <p:grpSp>
        <p:nvGrpSpPr>
          <p:cNvPr id="140" name="Google Shape;140;p14"/>
          <p:cNvGrpSpPr/>
          <p:nvPr/>
        </p:nvGrpSpPr>
        <p:grpSpPr>
          <a:xfrm>
            <a:off x="6989045" y="5989182"/>
            <a:ext cx="2798330" cy="946333"/>
            <a:chOff x="6989045" y="3271642"/>
            <a:chExt cx="2798330" cy="946333"/>
          </a:xfrm>
        </p:grpSpPr>
        <p:sp>
          <p:nvSpPr>
            <p:cNvPr id="141" name="Google Shape;141;p14"/>
            <p:cNvSpPr txBox="1"/>
            <p:nvPr/>
          </p:nvSpPr>
          <p:spPr>
            <a:xfrm>
              <a:off x="7524175" y="3364750"/>
              <a:ext cx="2263200" cy="1692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b="1" lang="uk" sz="1100">
                  <a:solidFill>
                    <a:schemeClr val="dk1"/>
                  </a:solidFill>
                  <a:latin typeface="Open Sans"/>
                  <a:ea typeface="Open Sans"/>
                  <a:cs typeface="Open Sans"/>
                  <a:sym typeface="Open Sans"/>
                </a:rPr>
                <a:t>luctus in odio eu convallis</a:t>
              </a:r>
              <a:endParaRPr b="1" sz="1100">
                <a:solidFill>
                  <a:schemeClr val="dk1"/>
                </a:solidFill>
                <a:latin typeface="Open Sans"/>
                <a:ea typeface="Open Sans"/>
                <a:cs typeface="Open Sans"/>
                <a:sym typeface="Open Sans"/>
              </a:endParaRPr>
            </a:p>
          </p:txBody>
        </p:sp>
        <p:sp>
          <p:nvSpPr>
            <p:cNvPr id="142" name="Google Shape;142;p14"/>
            <p:cNvSpPr txBox="1"/>
            <p:nvPr/>
          </p:nvSpPr>
          <p:spPr>
            <a:xfrm>
              <a:off x="7524174" y="3591575"/>
              <a:ext cx="2263200" cy="6264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uk" sz="1100">
                  <a:solidFill>
                    <a:schemeClr val="dk1"/>
                  </a:solidFill>
                  <a:latin typeface="Open Sans"/>
                  <a:ea typeface="Open Sans"/>
                  <a:cs typeface="Open Sans"/>
                  <a:sym typeface="Open Sans"/>
                </a:rPr>
                <a:t>Quisque enim augue, vestibulum fermentum nisl finibus, suscipit </a:t>
              </a:r>
              <a:endParaRPr sz="1100">
                <a:solidFill>
                  <a:schemeClr val="dk1"/>
                </a:solidFill>
                <a:latin typeface="Open Sans"/>
                <a:ea typeface="Open Sans"/>
                <a:cs typeface="Open Sans"/>
                <a:sym typeface="Open Sans"/>
              </a:endParaRPr>
            </a:p>
            <a:p>
              <a:pPr indent="0" lvl="0" marL="0" rtl="0" algn="l">
                <a:lnSpc>
                  <a:spcPct val="135000"/>
                </a:lnSpc>
                <a:spcBef>
                  <a:spcPts val="0"/>
                </a:spcBef>
                <a:spcAft>
                  <a:spcPts val="0"/>
                </a:spcAft>
                <a:buNone/>
              </a:pPr>
              <a:r>
                <a:rPr lang="uk" sz="1100">
                  <a:solidFill>
                    <a:schemeClr val="dk1"/>
                  </a:solidFill>
                  <a:latin typeface="Open Sans"/>
                  <a:ea typeface="Open Sans"/>
                  <a:cs typeface="Open Sans"/>
                  <a:sym typeface="Open Sans"/>
                </a:rPr>
                <a:t>ornare sapien.</a:t>
              </a:r>
              <a:endParaRPr sz="1100">
                <a:solidFill>
                  <a:schemeClr val="dk1"/>
                </a:solidFill>
                <a:latin typeface="Open Sans"/>
                <a:ea typeface="Open Sans"/>
                <a:cs typeface="Open Sans"/>
                <a:sym typeface="Open Sans"/>
              </a:endParaRPr>
            </a:p>
          </p:txBody>
        </p:sp>
        <p:sp>
          <p:nvSpPr>
            <p:cNvPr id="143" name="Google Shape;143;p14"/>
            <p:cNvSpPr txBox="1"/>
            <p:nvPr/>
          </p:nvSpPr>
          <p:spPr>
            <a:xfrm>
              <a:off x="6989045" y="3271642"/>
              <a:ext cx="485100" cy="6156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b="1" lang="uk" sz="4000">
                  <a:solidFill>
                    <a:srgbClr val="F8B15D"/>
                  </a:solidFill>
                  <a:latin typeface="Open Sans"/>
                  <a:ea typeface="Open Sans"/>
                  <a:cs typeface="Open Sans"/>
                  <a:sym typeface="Open Sans"/>
                </a:rPr>
                <a:t>3</a:t>
              </a:r>
              <a:r>
                <a:rPr b="1" lang="uk" sz="4000">
                  <a:solidFill>
                    <a:srgbClr val="F8B15D"/>
                  </a:solidFill>
                  <a:latin typeface="Open Sans"/>
                  <a:ea typeface="Open Sans"/>
                  <a:cs typeface="Open Sans"/>
                  <a:sym typeface="Open Sans"/>
                </a:rPr>
                <a:t>.</a:t>
              </a:r>
              <a:endParaRPr b="1" sz="4000">
                <a:solidFill>
                  <a:srgbClr val="F8B15D"/>
                </a:solidFill>
                <a:latin typeface="Open Sans"/>
                <a:ea typeface="Open Sans"/>
                <a:cs typeface="Open Sans"/>
                <a:sym typeface="Open Sans"/>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