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Covered By Your Grace"/>
      <p:regular r:id="rId7"/>
    </p:embeddedFont>
    <p:embeddedFont>
      <p:font typeface="Mali"/>
      <p:regular r:id="rId8"/>
      <p:bold r:id="rId9"/>
      <p:italic r:id="rId10"/>
      <p:boldItalic r:id="rId11"/>
    </p:embeddedFont>
    <p:embeddedFont>
      <p:font typeface="Shadows Into Light"/>
      <p:regular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83">
          <p15:clr>
            <a:srgbClr val="747775"/>
          </p15:clr>
        </p15:guide>
        <p15:guide id="2" pos="4479">
          <p15:clr>
            <a:srgbClr val="747775"/>
          </p15:clr>
        </p15:guide>
        <p15:guide id="3" pos="397">
          <p15:clr>
            <a:srgbClr val="747775"/>
          </p15:clr>
        </p15:guide>
        <p15:guide id="4" pos="4365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3"/>
        <p:guide pos="4479"/>
        <p:guide pos="397"/>
        <p:guide pos="436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Mali-boldItalic.fntdata"/><Relationship Id="rId10" Type="http://schemas.openxmlformats.org/officeDocument/2006/relationships/font" Target="fonts/Mali-italic.fntdata"/><Relationship Id="rId12" Type="http://schemas.openxmlformats.org/officeDocument/2006/relationships/font" Target="fonts/ShadowsIntoLight-regular.fntdata"/><Relationship Id="rId9" Type="http://schemas.openxmlformats.org/officeDocument/2006/relationships/font" Target="fonts/Mali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overedByYourGrace-regular.fntdata"/><Relationship Id="rId8" Type="http://schemas.openxmlformats.org/officeDocument/2006/relationships/font" Target="fonts/Mali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1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5.png"/><Relationship Id="rId8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452900" y="1624850"/>
            <a:ext cx="6657000" cy="1358825"/>
            <a:chOff x="452900" y="1624850"/>
            <a:chExt cx="6657000" cy="1358825"/>
          </a:xfrm>
        </p:grpSpPr>
        <p:grpSp>
          <p:nvGrpSpPr>
            <p:cNvPr id="55" name="Google Shape;55;p13"/>
            <p:cNvGrpSpPr/>
            <p:nvPr/>
          </p:nvGrpSpPr>
          <p:grpSpPr>
            <a:xfrm>
              <a:off x="452900" y="1624850"/>
              <a:ext cx="6657000" cy="1358825"/>
              <a:chOff x="452900" y="1624850"/>
              <a:chExt cx="6657000" cy="1358825"/>
            </a:xfrm>
          </p:grpSpPr>
          <p:sp>
            <p:nvSpPr>
              <p:cNvPr id="56" name="Google Shape;56;p13"/>
              <p:cNvSpPr/>
              <p:nvPr/>
            </p:nvSpPr>
            <p:spPr>
              <a:xfrm>
                <a:off x="452900" y="1984375"/>
                <a:ext cx="6657000" cy="999300"/>
              </a:xfrm>
              <a:prstGeom prst="rect">
                <a:avLst/>
              </a:prstGeom>
              <a:noFill/>
              <a:ln cap="flat" cmpd="sng" w="9525">
                <a:solidFill>
                  <a:srgbClr val="2D2D3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57" name="Google Shape;57;p13"/>
              <p:cNvGrpSpPr/>
              <p:nvPr/>
            </p:nvGrpSpPr>
            <p:grpSpPr>
              <a:xfrm>
                <a:off x="452900" y="1624850"/>
                <a:ext cx="6657000" cy="364200"/>
                <a:chOff x="452900" y="1624850"/>
                <a:chExt cx="6657000" cy="364200"/>
              </a:xfrm>
            </p:grpSpPr>
            <p:sp>
              <p:nvSpPr>
                <p:cNvPr id="58" name="Google Shape;58;p13"/>
                <p:cNvSpPr/>
                <p:nvPr/>
              </p:nvSpPr>
              <p:spPr>
                <a:xfrm>
                  <a:off x="452900" y="1624850"/>
                  <a:ext cx="6657000" cy="364200"/>
                </a:xfrm>
                <a:prstGeom prst="rect">
                  <a:avLst/>
                </a:prstGeom>
                <a:solidFill>
                  <a:srgbClr val="F5D7C2"/>
                </a:solidFill>
                <a:ln cap="flat" cmpd="sng" w="9525">
                  <a:solidFill>
                    <a:srgbClr val="2D2D3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9" name="Google Shape;59;p13"/>
                <p:cNvSpPr txBox="1"/>
                <p:nvPr/>
              </p:nvSpPr>
              <p:spPr>
                <a:xfrm>
                  <a:off x="1731200" y="1668350"/>
                  <a:ext cx="4033500" cy="277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800">
                      <a:solidFill>
                        <a:srgbClr val="343844"/>
                      </a:solidFill>
                      <a:latin typeface="Mali"/>
                      <a:ea typeface="Mali"/>
                      <a:cs typeface="Mali"/>
                      <a:sym typeface="Mali"/>
                    </a:rPr>
                    <a:t>Traveling To</a:t>
                  </a:r>
                  <a:endParaRPr sz="1800"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endParaRPr>
                </a:p>
              </p:txBody>
            </p:sp>
          </p:grpSp>
        </p:grpSp>
        <p:cxnSp>
          <p:nvCxnSpPr>
            <p:cNvPr id="60" name="Google Shape;60;p13"/>
            <p:cNvCxnSpPr/>
            <p:nvPr/>
          </p:nvCxnSpPr>
          <p:spPr>
            <a:xfrm>
              <a:off x="630325" y="2469975"/>
              <a:ext cx="6303300" cy="0"/>
            </a:xfrm>
            <a:prstGeom prst="straightConnector1">
              <a:avLst/>
            </a:prstGeom>
            <a:noFill/>
            <a:ln cap="flat" cmpd="sng" w="19050">
              <a:solidFill>
                <a:srgbClr val="A6A6A6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61" name="Google Shape;61;p13"/>
            <p:cNvCxnSpPr/>
            <p:nvPr/>
          </p:nvCxnSpPr>
          <p:spPr>
            <a:xfrm>
              <a:off x="630325" y="2722100"/>
              <a:ext cx="6303300" cy="0"/>
            </a:xfrm>
            <a:prstGeom prst="straightConnector1">
              <a:avLst/>
            </a:prstGeom>
            <a:noFill/>
            <a:ln cap="flat" cmpd="sng" w="19050">
              <a:solidFill>
                <a:srgbClr val="A6A6A6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62" name="Google Shape;62;p13"/>
            <p:cNvSpPr txBox="1"/>
            <p:nvPr/>
          </p:nvSpPr>
          <p:spPr>
            <a:xfrm>
              <a:off x="625550" y="2135250"/>
              <a:ext cx="7986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100">
                  <a:solidFill>
                    <a:srgbClr val="343844"/>
                  </a:solidFill>
                  <a:latin typeface="Shadows Into Light"/>
                  <a:ea typeface="Shadows Into Light"/>
                  <a:cs typeface="Shadows Into Light"/>
                  <a:sym typeface="Shadows Into Light"/>
                </a:rPr>
                <a:t>Berlin</a:t>
              </a:r>
              <a:endParaRPr sz="2100">
                <a:solidFill>
                  <a:srgbClr val="343844"/>
                </a:solidFill>
                <a:latin typeface="Shadows Into Light"/>
                <a:ea typeface="Shadows Into Light"/>
                <a:cs typeface="Shadows Into Light"/>
                <a:sym typeface="Shadows Into Light"/>
              </a:endParaRPr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1988950" y="2135250"/>
              <a:ext cx="7986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100">
                  <a:solidFill>
                    <a:srgbClr val="343844"/>
                  </a:solidFill>
                  <a:latin typeface="Shadows Into Light"/>
                  <a:ea typeface="Shadows Into Light"/>
                  <a:cs typeface="Shadows Into Light"/>
                  <a:sym typeface="Shadows Into Light"/>
                </a:rPr>
                <a:t>Madrid</a:t>
              </a:r>
              <a:endParaRPr sz="2100">
                <a:solidFill>
                  <a:srgbClr val="343844"/>
                </a:solidFill>
                <a:latin typeface="Shadows Into Light"/>
                <a:ea typeface="Shadows Into Light"/>
                <a:cs typeface="Shadows Into Light"/>
                <a:sym typeface="Shadows Into Light"/>
              </a:endParaRPr>
            </a:p>
          </p:txBody>
        </p:sp>
        <p:sp>
          <p:nvSpPr>
            <p:cNvPr id="64" name="Google Shape;64;p13"/>
            <p:cNvSpPr txBox="1"/>
            <p:nvPr/>
          </p:nvSpPr>
          <p:spPr>
            <a:xfrm>
              <a:off x="3306475" y="2135250"/>
              <a:ext cx="7986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100">
                  <a:solidFill>
                    <a:srgbClr val="343844"/>
                  </a:solidFill>
                  <a:latin typeface="Shadows Into Light"/>
                  <a:ea typeface="Shadows Into Light"/>
                  <a:cs typeface="Shadows Into Light"/>
                  <a:sym typeface="Shadows Into Light"/>
                </a:rPr>
                <a:t>Rome</a:t>
              </a:r>
              <a:endParaRPr sz="2100">
                <a:solidFill>
                  <a:srgbClr val="343844"/>
                </a:solidFill>
                <a:latin typeface="Shadows Into Light"/>
                <a:ea typeface="Shadows Into Light"/>
                <a:cs typeface="Shadows Into Light"/>
                <a:sym typeface="Shadows Into Light"/>
              </a:endParaRPr>
            </a:p>
          </p:txBody>
        </p:sp>
        <p:grpSp>
          <p:nvGrpSpPr>
            <p:cNvPr id="65" name="Google Shape;65;p13"/>
            <p:cNvGrpSpPr/>
            <p:nvPr/>
          </p:nvGrpSpPr>
          <p:grpSpPr>
            <a:xfrm>
              <a:off x="1341175" y="2294325"/>
              <a:ext cx="479250" cy="89900"/>
              <a:chOff x="1432900" y="2294325"/>
              <a:chExt cx="479250" cy="89900"/>
            </a:xfrm>
          </p:grpSpPr>
          <p:sp>
            <p:nvSpPr>
              <p:cNvPr id="66" name="Google Shape;66;p13"/>
              <p:cNvSpPr/>
              <p:nvPr/>
            </p:nvSpPr>
            <p:spPr>
              <a:xfrm>
                <a:off x="1432900" y="2299225"/>
                <a:ext cx="479200" cy="35275"/>
              </a:xfrm>
              <a:custGeom>
                <a:rect b="b" l="l" r="r" t="t"/>
                <a:pathLst>
                  <a:path extrusionOk="0" h="1411" w="19168">
                    <a:moveTo>
                      <a:pt x="0" y="1317"/>
                    </a:moveTo>
                    <a:cubicBezTo>
                      <a:pt x="5637" y="-1692"/>
                      <a:pt x="12779" y="1411"/>
                      <a:pt x="19168" y="1411"/>
                    </a:cubicBezTo>
                  </a:path>
                </a:pathLst>
              </a:cu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67" name="Google Shape;67;p13"/>
              <p:cNvSpPr/>
              <p:nvPr/>
            </p:nvSpPr>
            <p:spPr>
              <a:xfrm>
                <a:off x="1860950" y="2294325"/>
                <a:ext cx="51200" cy="89900"/>
              </a:xfrm>
              <a:custGeom>
                <a:rect b="b" l="l" r="r" t="t"/>
                <a:pathLst>
                  <a:path extrusionOk="0" h="3596" w="2048">
                    <a:moveTo>
                      <a:pt x="0" y="0"/>
                    </a:moveTo>
                    <a:lnTo>
                      <a:pt x="2048" y="1596"/>
                    </a:lnTo>
                    <a:lnTo>
                      <a:pt x="452" y="3596"/>
                    </a:lnTo>
                  </a:path>
                </a:pathLst>
              </a:cu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</p:grpSp>
        <p:grpSp>
          <p:nvGrpSpPr>
            <p:cNvPr id="68" name="Google Shape;68;p13"/>
            <p:cNvGrpSpPr/>
            <p:nvPr/>
          </p:nvGrpSpPr>
          <p:grpSpPr>
            <a:xfrm>
              <a:off x="2684075" y="2294325"/>
              <a:ext cx="479250" cy="89900"/>
              <a:chOff x="1432900" y="2294325"/>
              <a:chExt cx="479250" cy="89900"/>
            </a:xfrm>
          </p:grpSpPr>
          <p:sp>
            <p:nvSpPr>
              <p:cNvPr id="69" name="Google Shape;69;p13"/>
              <p:cNvSpPr/>
              <p:nvPr/>
            </p:nvSpPr>
            <p:spPr>
              <a:xfrm>
                <a:off x="1432900" y="2299225"/>
                <a:ext cx="479200" cy="35275"/>
              </a:xfrm>
              <a:custGeom>
                <a:rect b="b" l="l" r="r" t="t"/>
                <a:pathLst>
                  <a:path extrusionOk="0" h="1411" w="19168">
                    <a:moveTo>
                      <a:pt x="0" y="1317"/>
                    </a:moveTo>
                    <a:cubicBezTo>
                      <a:pt x="5637" y="-1692"/>
                      <a:pt x="12779" y="1411"/>
                      <a:pt x="19168" y="1411"/>
                    </a:cubicBezTo>
                  </a:path>
                </a:pathLst>
              </a:cu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70" name="Google Shape;70;p13"/>
              <p:cNvSpPr/>
              <p:nvPr/>
            </p:nvSpPr>
            <p:spPr>
              <a:xfrm>
                <a:off x="1860950" y="2294325"/>
                <a:ext cx="51200" cy="89900"/>
              </a:xfrm>
              <a:custGeom>
                <a:rect b="b" l="l" r="r" t="t"/>
                <a:pathLst>
                  <a:path extrusionOk="0" h="3596" w="2048">
                    <a:moveTo>
                      <a:pt x="0" y="0"/>
                    </a:moveTo>
                    <a:lnTo>
                      <a:pt x="2048" y="1596"/>
                    </a:lnTo>
                    <a:lnTo>
                      <a:pt x="452" y="3596"/>
                    </a:lnTo>
                  </a:path>
                </a:pathLst>
              </a:cu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</p:grpSp>
      </p:grpSp>
      <p:grpSp>
        <p:nvGrpSpPr>
          <p:cNvPr id="71" name="Google Shape;71;p13"/>
          <p:cNvGrpSpPr/>
          <p:nvPr/>
        </p:nvGrpSpPr>
        <p:grpSpPr>
          <a:xfrm>
            <a:off x="452892" y="3385875"/>
            <a:ext cx="3273920" cy="2589425"/>
            <a:chOff x="452892" y="3385875"/>
            <a:chExt cx="3273920" cy="2589425"/>
          </a:xfrm>
        </p:grpSpPr>
        <p:grpSp>
          <p:nvGrpSpPr>
            <p:cNvPr id="72" name="Google Shape;72;p13"/>
            <p:cNvGrpSpPr/>
            <p:nvPr/>
          </p:nvGrpSpPr>
          <p:grpSpPr>
            <a:xfrm>
              <a:off x="452892" y="3385875"/>
              <a:ext cx="3273920" cy="2589425"/>
              <a:chOff x="452900" y="1624850"/>
              <a:chExt cx="6657016" cy="2589425"/>
            </a:xfrm>
          </p:grpSpPr>
          <p:sp>
            <p:nvSpPr>
              <p:cNvPr id="73" name="Google Shape;73;p13"/>
              <p:cNvSpPr/>
              <p:nvPr/>
            </p:nvSpPr>
            <p:spPr>
              <a:xfrm>
                <a:off x="452916" y="1984375"/>
                <a:ext cx="6657000" cy="2229900"/>
              </a:xfrm>
              <a:prstGeom prst="rect">
                <a:avLst/>
              </a:prstGeom>
              <a:noFill/>
              <a:ln cap="flat" cmpd="sng" w="9525">
                <a:solidFill>
                  <a:srgbClr val="2D2D3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74" name="Google Shape;74;p13"/>
              <p:cNvGrpSpPr/>
              <p:nvPr/>
            </p:nvGrpSpPr>
            <p:grpSpPr>
              <a:xfrm>
                <a:off x="452900" y="1624850"/>
                <a:ext cx="6657000" cy="364200"/>
                <a:chOff x="452900" y="1624850"/>
                <a:chExt cx="6657000" cy="364200"/>
              </a:xfrm>
            </p:grpSpPr>
            <p:sp>
              <p:nvSpPr>
                <p:cNvPr id="75" name="Google Shape;75;p13"/>
                <p:cNvSpPr/>
                <p:nvPr/>
              </p:nvSpPr>
              <p:spPr>
                <a:xfrm>
                  <a:off x="452900" y="1624850"/>
                  <a:ext cx="6657000" cy="364200"/>
                </a:xfrm>
                <a:prstGeom prst="rect">
                  <a:avLst/>
                </a:prstGeom>
                <a:solidFill>
                  <a:srgbClr val="CAD2CB"/>
                </a:solidFill>
                <a:ln cap="flat" cmpd="sng" w="9525">
                  <a:solidFill>
                    <a:srgbClr val="2D2D3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6" name="Google Shape;76;p13"/>
                <p:cNvSpPr txBox="1"/>
                <p:nvPr/>
              </p:nvSpPr>
              <p:spPr>
                <a:xfrm>
                  <a:off x="1731200" y="1668350"/>
                  <a:ext cx="4033500" cy="277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800">
                      <a:solidFill>
                        <a:srgbClr val="343844"/>
                      </a:solidFill>
                      <a:latin typeface="Mali"/>
                      <a:ea typeface="Mali"/>
                      <a:cs typeface="Mali"/>
                      <a:sym typeface="Mali"/>
                    </a:rPr>
                    <a:t>What to Pack</a:t>
                  </a:r>
                  <a:endParaRPr sz="1800"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endParaRPr>
                </a:p>
              </p:txBody>
            </p:sp>
          </p:grpSp>
        </p:grpSp>
        <p:grpSp>
          <p:nvGrpSpPr>
            <p:cNvPr id="77" name="Google Shape;77;p13"/>
            <p:cNvGrpSpPr/>
            <p:nvPr/>
          </p:nvGrpSpPr>
          <p:grpSpPr>
            <a:xfrm>
              <a:off x="600400" y="3877537"/>
              <a:ext cx="2947425" cy="277263"/>
              <a:chOff x="600400" y="3877537"/>
              <a:chExt cx="2947425" cy="277263"/>
            </a:xfrm>
          </p:grpSpPr>
          <p:cxnSp>
            <p:nvCxnSpPr>
              <p:cNvPr id="78" name="Google Shape;78;p13"/>
              <p:cNvCxnSpPr/>
              <p:nvPr/>
            </p:nvCxnSpPr>
            <p:spPr>
              <a:xfrm>
                <a:off x="876510" y="4154800"/>
                <a:ext cx="26337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A6A6A6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79" name="Google Shape;79;p13"/>
              <p:cNvSpPr txBox="1"/>
              <p:nvPr/>
            </p:nvSpPr>
            <p:spPr>
              <a:xfrm>
                <a:off x="861925" y="3877537"/>
                <a:ext cx="26859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600">
                    <a:solidFill>
                      <a:srgbClr val="343844"/>
                    </a:solidFill>
                    <a:latin typeface="Shadows Into Light"/>
                    <a:ea typeface="Shadows Into Light"/>
                    <a:cs typeface="Shadows Into Light"/>
                    <a:sym typeface="Shadows Into Light"/>
                  </a:rPr>
                  <a:t>Documents and Essentials</a:t>
                </a:r>
                <a:endParaRPr sz="1600">
                  <a:solidFill>
                    <a:srgbClr val="343844"/>
                  </a:solidFill>
                  <a:latin typeface="Shadows Into Light"/>
                  <a:ea typeface="Shadows Into Light"/>
                  <a:cs typeface="Shadows Into Light"/>
                  <a:sym typeface="Shadows Into Light"/>
                </a:endParaRPr>
              </a:p>
            </p:txBody>
          </p:sp>
          <p:grpSp>
            <p:nvGrpSpPr>
              <p:cNvPr id="80" name="Google Shape;80;p13"/>
              <p:cNvGrpSpPr/>
              <p:nvPr/>
            </p:nvGrpSpPr>
            <p:grpSpPr>
              <a:xfrm>
                <a:off x="600400" y="3927125"/>
                <a:ext cx="141575" cy="129975"/>
                <a:chOff x="600400" y="3927125"/>
                <a:chExt cx="141575" cy="129975"/>
              </a:xfrm>
            </p:grpSpPr>
            <p:sp>
              <p:nvSpPr>
                <p:cNvPr id="81" name="Google Shape;81;p13"/>
                <p:cNvSpPr/>
                <p:nvPr/>
              </p:nvSpPr>
              <p:spPr>
                <a:xfrm>
                  <a:off x="607650" y="3948200"/>
                  <a:ext cx="108900" cy="1089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34384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2" name="Google Shape;82;p13"/>
                <p:cNvSpPr/>
                <p:nvPr/>
              </p:nvSpPr>
              <p:spPr>
                <a:xfrm>
                  <a:off x="600400" y="3927125"/>
                  <a:ext cx="141575" cy="87450"/>
                </a:xfrm>
                <a:custGeom>
                  <a:rect b="b" l="l" r="r" t="t"/>
                  <a:pathLst>
                    <a:path extrusionOk="0" h="3498" w="5663">
                      <a:moveTo>
                        <a:pt x="0" y="830"/>
                      </a:moveTo>
                      <a:lnTo>
                        <a:pt x="2521" y="3498"/>
                      </a:lnTo>
                      <a:lnTo>
                        <a:pt x="5663" y="0"/>
                      </a:lnTo>
                    </a:path>
                  </a:pathLst>
                </a:custGeom>
                <a:noFill/>
                <a:ln cap="flat" cmpd="sng" w="9525">
                  <a:solidFill>
                    <a:srgbClr val="343844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</p:grpSp>
        </p:grpSp>
        <p:grpSp>
          <p:nvGrpSpPr>
            <p:cNvPr id="83" name="Google Shape;83;p13"/>
            <p:cNvGrpSpPr/>
            <p:nvPr/>
          </p:nvGrpSpPr>
          <p:grpSpPr>
            <a:xfrm>
              <a:off x="607650" y="4275390"/>
              <a:ext cx="2940175" cy="277263"/>
              <a:chOff x="607650" y="3877537"/>
              <a:chExt cx="2940175" cy="277263"/>
            </a:xfrm>
          </p:grpSpPr>
          <p:cxnSp>
            <p:nvCxnSpPr>
              <p:cNvPr id="84" name="Google Shape;84;p13"/>
              <p:cNvCxnSpPr/>
              <p:nvPr/>
            </p:nvCxnSpPr>
            <p:spPr>
              <a:xfrm>
                <a:off x="876510" y="4154800"/>
                <a:ext cx="26337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A6A6A6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5" name="Google Shape;85;p13"/>
              <p:cNvSpPr txBox="1"/>
              <p:nvPr/>
            </p:nvSpPr>
            <p:spPr>
              <a:xfrm>
                <a:off x="861925" y="3877537"/>
                <a:ext cx="26859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600">
                    <a:solidFill>
                      <a:srgbClr val="343844"/>
                    </a:solidFill>
                    <a:latin typeface="Shadows Into Light"/>
                    <a:ea typeface="Shadows Into Light"/>
                    <a:cs typeface="Shadows Into Light"/>
                    <a:sym typeface="Shadows Into Light"/>
                  </a:rPr>
                  <a:t>Toiletries</a:t>
                </a:r>
                <a:endParaRPr sz="1600">
                  <a:solidFill>
                    <a:srgbClr val="343844"/>
                  </a:solidFill>
                  <a:latin typeface="Shadows Into Light"/>
                  <a:ea typeface="Shadows Into Light"/>
                  <a:cs typeface="Shadows Into Light"/>
                  <a:sym typeface="Shadows Into Light"/>
                </a:endParaRPr>
              </a:p>
            </p:txBody>
          </p:sp>
          <p:sp>
            <p:nvSpPr>
              <p:cNvPr id="86" name="Google Shape;86;p13"/>
              <p:cNvSpPr/>
              <p:nvPr/>
            </p:nvSpPr>
            <p:spPr>
              <a:xfrm>
                <a:off x="607650" y="3948200"/>
                <a:ext cx="108900" cy="108900"/>
              </a:xfrm>
              <a:prstGeom prst="ellipse">
                <a:avLst/>
              </a:prstGeom>
              <a:noFill/>
              <a:ln cap="flat" cmpd="sng" w="9525">
                <a:solidFill>
                  <a:srgbClr val="343844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7" name="Google Shape;87;p13"/>
            <p:cNvGrpSpPr/>
            <p:nvPr/>
          </p:nvGrpSpPr>
          <p:grpSpPr>
            <a:xfrm>
              <a:off x="607650" y="4673242"/>
              <a:ext cx="2940175" cy="277263"/>
              <a:chOff x="607650" y="3877537"/>
              <a:chExt cx="2940175" cy="277263"/>
            </a:xfrm>
          </p:grpSpPr>
          <p:cxnSp>
            <p:nvCxnSpPr>
              <p:cNvPr id="88" name="Google Shape;88;p13"/>
              <p:cNvCxnSpPr/>
              <p:nvPr/>
            </p:nvCxnSpPr>
            <p:spPr>
              <a:xfrm>
                <a:off x="876510" y="4154800"/>
                <a:ext cx="26337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A6A6A6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9" name="Google Shape;89;p13"/>
              <p:cNvSpPr txBox="1"/>
              <p:nvPr/>
            </p:nvSpPr>
            <p:spPr>
              <a:xfrm>
                <a:off x="861925" y="3877537"/>
                <a:ext cx="26859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600">
                    <a:solidFill>
                      <a:srgbClr val="343844"/>
                    </a:solidFill>
                    <a:latin typeface="Shadows Into Light"/>
                    <a:ea typeface="Shadows Into Light"/>
                    <a:cs typeface="Shadows Into Light"/>
                    <a:sym typeface="Shadows Into Light"/>
                  </a:rPr>
                  <a:t>Electronics</a:t>
                </a:r>
                <a:endParaRPr sz="1600">
                  <a:solidFill>
                    <a:srgbClr val="343844"/>
                  </a:solidFill>
                  <a:latin typeface="Shadows Into Light"/>
                  <a:ea typeface="Shadows Into Light"/>
                  <a:cs typeface="Shadows Into Light"/>
                  <a:sym typeface="Shadows Into Light"/>
                </a:endParaRPr>
              </a:p>
            </p:txBody>
          </p:sp>
          <p:sp>
            <p:nvSpPr>
              <p:cNvPr id="90" name="Google Shape;90;p13"/>
              <p:cNvSpPr/>
              <p:nvPr/>
            </p:nvSpPr>
            <p:spPr>
              <a:xfrm>
                <a:off x="607650" y="3948200"/>
                <a:ext cx="108900" cy="108900"/>
              </a:xfrm>
              <a:prstGeom prst="ellipse">
                <a:avLst/>
              </a:prstGeom>
              <a:noFill/>
              <a:ln cap="flat" cmpd="sng" w="9525">
                <a:solidFill>
                  <a:srgbClr val="343844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1" name="Google Shape;91;p13"/>
            <p:cNvGrpSpPr/>
            <p:nvPr/>
          </p:nvGrpSpPr>
          <p:grpSpPr>
            <a:xfrm>
              <a:off x="607650" y="5071095"/>
              <a:ext cx="2940175" cy="277263"/>
              <a:chOff x="607650" y="3877537"/>
              <a:chExt cx="2940175" cy="277263"/>
            </a:xfrm>
          </p:grpSpPr>
          <p:cxnSp>
            <p:nvCxnSpPr>
              <p:cNvPr id="92" name="Google Shape;92;p13"/>
              <p:cNvCxnSpPr/>
              <p:nvPr/>
            </p:nvCxnSpPr>
            <p:spPr>
              <a:xfrm>
                <a:off x="876510" y="4154800"/>
                <a:ext cx="26337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A6A6A6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93" name="Google Shape;93;p13"/>
              <p:cNvSpPr txBox="1"/>
              <p:nvPr/>
            </p:nvSpPr>
            <p:spPr>
              <a:xfrm>
                <a:off x="861925" y="3877537"/>
                <a:ext cx="26859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600">
                    <a:solidFill>
                      <a:srgbClr val="343844"/>
                    </a:solidFill>
                    <a:latin typeface="Shadows Into Light"/>
                    <a:ea typeface="Shadows Into Light"/>
                    <a:cs typeface="Shadows Into Light"/>
                    <a:sym typeface="Shadows Into Light"/>
                  </a:rPr>
                  <a:t>Clothing</a:t>
                </a:r>
                <a:endParaRPr sz="1600">
                  <a:solidFill>
                    <a:srgbClr val="343844"/>
                  </a:solidFill>
                  <a:latin typeface="Shadows Into Light"/>
                  <a:ea typeface="Shadows Into Light"/>
                  <a:cs typeface="Shadows Into Light"/>
                  <a:sym typeface="Shadows Into Light"/>
                </a:endParaRPr>
              </a:p>
            </p:txBody>
          </p:sp>
          <p:sp>
            <p:nvSpPr>
              <p:cNvPr id="94" name="Google Shape;94;p13"/>
              <p:cNvSpPr/>
              <p:nvPr/>
            </p:nvSpPr>
            <p:spPr>
              <a:xfrm>
                <a:off x="607650" y="3948200"/>
                <a:ext cx="108900" cy="108900"/>
              </a:xfrm>
              <a:prstGeom prst="ellipse">
                <a:avLst/>
              </a:prstGeom>
              <a:noFill/>
              <a:ln cap="flat" cmpd="sng" w="9525">
                <a:solidFill>
                  <a:srgbClr val="343844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5" name="Google Shape;95;p13"/>
            <p:cNvGrpSpPr/>
            <p:nvPr/>
          </p:nvGrpSpPr>
          <p:grpSpPr>
            <a:xfrm>
              <a:off x="607650" y="5468947"/>
              <a:ext cx="2940175" cy="277263"/>
              <a:chOff x="607650" y="3877537"/>
              <a:chExt cx="2940175" cy="277263"/>
            </a:xfrm>
          </p:grpSpPr>
          <p:cxnSp>
            <p:nvCxnSpPr>
              <p:cNvPr id="96" name="Google Shape;96;p13"/>
              <p:cNvCxnSpPr/>
              <p:nvPr/>
            </p:nvCxnSpPr>
            <p:spPr>
              <a:xfrm>
                <a:off x="876510" y="4154800"/>
                <a:ext cx="26337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A6A6A6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97" name="Google Shape;97;p13"/>
              <p:cNvSpPr txBox="1"/>
              <p:nvPr/>
            </p:nvSpPr>
            <p:spPr>
              <a:xfrm>
                <a:off x="861925" y="3877537"/>
                <a:ext cx="26859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600">
                    <a:solidFill>
                      <a:srgbClr val="343844"/>
                    </a:solidFill>
                    <a:latin typeface="Shadows Into Light"/>
                    <a:ea typeface="Shadows Into Light"/>
                    <a:cs typeface="Shadows Into Light"/>
                    <a:sym typeface="Shadows Into Light"/>
                  </a:rPr>
                  <a:t>Miscellaneous</a:t>
                </a:r>
                <a:endParaRPr sz="1600">
                  <a:solidFill>
                    <a:srgbClr val="343844"/>
                  </a:solidFill>
                  <a:latin typeface="Shadows Into Light"/>
                  <a:ea typeface="Shadows Into Light"/>
                  <a:cs typeface="Shadows Into Light"/>
                  <a:sym typeface="Shadows Into Light"/>
                </a:endParaRPr>
              </a:p>
            </p:txBody>
          </p:sp>
          <p:sp>
            <p:nvSpPr>
              <p:cNvPr id="98" name="Google Shape;98;p13"/>
              <p:cNvSpPr/>
              <p:nvPr/>
            </p:nvSpPr>
            <p:spPr>
              <a:xfrm>
                <a:off x="607650" y="3948200"/>
                <a:ext cx="108900" cy="108900"/>
              </a:xfrm>
              <a:prstGeom prst="ellipse">
                <a:avLst/>
              </a:prstGeom>
              <a:noFill/>
              <a:ln cap="flat" cmpd="sng" w="9525">
                <a:solidFill>
                  <a:srgbClr val="343844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99" name="Google Shape;99;p13"/>
          <p:cNvGrpSpPr/>
          <p:nvPr/>
        </p:nvGrpSpPr>
        <p:grpSpPr>
          <a:xfrm>
            <a:off x="4144630" y="3381188"/>
            <a:ext cx="2969707" cy="2594113"/>
            <a:chOff x="4144630" y="3381188"/>
            <a:chExt cx="2969707" cy="2594113"/>
          </a:xfrm>
        </p:grpSpPr>
        <p:pic>
          <p:nvPicPr>
            <p:cNvPr id="100" name="Google Shape;100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118300" y="4589050"/>
              <a:ext cx="241575" cy="2415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1" name="Google Shape;101;p13"/>
            <p:cNvSpPr/>
            <p:nvPr/>
          </p:nvSpPr>
          <p:spPr>
            <a:xfrm>
              <a:off x="4144637" y="3745400"/>
              <a:ext cx="2969700" cy="2229900"/>
            </a:xfrm>
            <a:prstGeom prst="rect">
              <a:avLst/>
            </a:prstGeom>
            <a:noFill/>
            <a:ln cap="flat" cmpd="sng" w="9525">
              <a:solidFill>
                <a:srgbClr val="2D2D3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02" name="Google Shape;102;p13"/>
            <p:cNvGrpSpPr/>
            <p:nvPr/>
          </p:nvGrpSpPr>
          <p:grpSpPr>
            <a:xfrm>
              <a:off x="4144630" y="3381188"/>
              <a:ext cx="2969688" cy="364200"/>
              <a:chOff x="452900" y="1624850"/>
              <a:chExt cx="6657000" cy="364200"/>
            </a:xfrm>
          </p:grpSpPr>
          <p:sp>
            <p:nvSpPr>
              <p:cNvPr id="103" name="Google Shape;103;p13"/>
              <p:cNvSpPr/>
              <p:nvPr/>
            </p:nvSpPr>
            <p:spPr>
              <a:xfrm>
                <a:off x="452900" y="1624850"/>
                <a:ext cx="6657000" cy="364200"/>
              </a:xfrm>
              <a:prstGeom prst="rect">
                <a:avLst/>
              </a:prstGeom>
              <a:solidFill>
                <a:srgbClr val="D5CCD3"/>
              </a:solidFill>
              <a:ln cap="flat" cmpd="sng" w="9525">
                <a:solidFill>
                  <a:srgbClr val="2D2D3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" name="Google Shape;104;p13"/>
              <p:cNvSpPr txBox="1"/>
              <p:nvPr/>
            </p:nvSpPr>
            <p:spPr>
              <a:xfrm>
                <a:off x="1731200" y="1668350"/>
                <a:ext cx="40335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800"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rPr>
                  <a:t>August</a:t>
                </a:r>
                <a:endParaRPr sz="1800">
                  <a:solidFill>
                    <a:srgbClr val="343844"/>
                  </a:solidFill>
                  <a:latin typeface="Mali"/>
                  <a:ea typeface="Mali"/>
                  <a:cs typeface="Mali"/>
                  <a:sym typeface="Mali"/>
                </a:endParaRPr>
              </a:p>
            </p:txBody>
          </p:sp>
        </p:grpSp>
        <p:grpSp>
          <p:nvGrpSpPr>
            <p:cNvPr id="105" name="Google Shape;105;p13"/>
            <p:cNvGrpSpPr/>
            <p:nvPr/>
          </p:nvGrpSpPr>
          <p:grpSpPr>
            <a:xfrm>
              <a:off x="4269973" y="3869943"/>
              <a:ext cx="2754140" cy="1980813"/>
              <a:chOff x="4269973" y="3851550"/>
              <a:chExt cx="2754140" cy="1980813"/>
            </a:xfrm>
          </p:grpSpPr>
          <p:sp>
            <p:nvSpPr>
              <p:cNvPr id="106" name="Google Shape;106;p13"/>
              <p:cNvSpPr txBox="1"/>
              <p:nvPr/>
            </p:nvSpPr>
            <p:spPr>
              <a:xfrm>
                <a:off x="4269973" y="3851550"/>
                <a:ext cx="2781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800"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rPr>
                  <a:t>M</a:t>
                </a:r>
                <a:endParaRPr sz="1800">
                  <a:solidFill>
                    <a:srgbClr val="343844"/>
                  </a:solidFill>
                  <a:latin typeface="Mali"/>
                  <a:ea typeface="Mali"/>
                  <a:cs typeface="Mali"/>
                  <a:sym typeface="Mali"/>
                </a:endParaRPr>
              </a:p>
            </p:txBody>
          </p:sp>
          <p:cxnSp>
            <p:nvCxnSpPr>
              <p:cNvPr id="107" name="Google Shape;107;p13"/>
              <p:cNvCxnSpPr/>
              <p:nvPr/>
            </p:nvCxnSpPr>
            <p:spPr>
              <a:xfrm>
                <a:off x="4328275" y="4188200"/>
                <a:ext cx="2612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1F0F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8" name="Google Shape;108;p13"/>
              <p:cNvCxnSpPr/>
              <p:nvPr/>
            </p:nvCxnSpPr>
            <p:spPr>
              <a:xfrm>
                <a:off x="4604925" y="3918550"/>
                <a:ext cx="0" cy="18627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1F0F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9" name="Google Shape;109;p13"/>
              <p:cNvCxnSpPr/>
              <p:nvPr/>
            </p:nvCxnSpPr>
            <p:spPr>
              <a:xfrm>
                <a:off x="5028600" y="3918550"/>
                <a:ext cx="0" cy="18627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1F0F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0" name="Google Shape;110;p13"/>
              <p:cNvCxnSpPr/>
              <p:nvPr/>
            </p:nvCxnSpPr>
            <p:spPr>
              <a:xfrm>
                <a:off x="5450650" y="3918550"/>
                <a:ext cx="0" cy="18627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1F0F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1" name="Google Shape;111;p13"/>
              <p:cNvCxnSpPr/>
              <p:nvPr/>
            </p:nvCxnSpPr>
            <p:spPr>
              <a:xfrm>
                <a:off x="5874325" y="3918550"/>
                <a:ext cx="0" cy="18627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1F0F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2" name="Google Shape;112;p13"/>
              <p:cNvCxnSpPr/>
              <p:nvPr/>
            </p:nvCxnSpPr>
            <p:spPr>
              <a:xfrm>
                <a:off x="6290125" y="3918550"/>
                <a:ext cx="0" cy="18627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1F0F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3" name="Google Shape;113;p13"/>
              <p:cNvCxnSpPr/>
              <p:nvPr/>
            </p:nvCxnSpPr>
            <p:spPr>
              <a:xfrm>
                <a:off x="6713800" y="3918550"/>
                <a:ext cx="0" cy="18627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1F0F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14" name="Google Shape;114;p13"/>
              <p:cNvSpPr txBox="1"/>
              <p:nvPr/>
            </p:nvSpPr>
            <p:spPr>
              <a:xfrm>
                <a:off x="4677713" y="3851550"/>
                <a:ext cx="2781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800"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rPr>
                  <a:t>T</a:t>
                </a:r>
                <a:endParaRPr sz="1800">
                  <a:solidFill>
                    <a:srgbClr val="343844"/>
                  </a:solidFill>
                  <a:latin typeface="Mali"/>
                  <a:ea typeface="Mali"/>
                  <a:cs typeface="Mali"/>
                  <a:sym typeface="Mali"/>
                </a:endParaRPr>
              </a:p>
            </p:txBody>
          </p:sp>
          <p:sp>
            <p:nvSpPr>
              <p:cNvPr id="115" name="Google Shape;115;p13"/>
              <p:cNvSpPr txBox="1"/>
              <p:nvPr/>
            </p:nvSpPr>
            <p:spPr>
              <a:xfrm>
                <a:off x="5100575" y="3851550"/>
                <a:ext cx="2781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800"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rPr>
                  <a:t>W</a:t>
                </a:r>
                <a:endParaRPr sz="1800">
                  <a:solidFill>
                    <a:srgbClr val="343844"/>
                  </a:solidFill>
                  <a:latin typeface="Mali"/>
                  <a:ea typeface="Mali"/>
                  <a:cs typeface="Mali"/>
                  <a:sym typeface="Mali"/>
                </a:endParaRPr>
              </a:p>
            </p:txBody>
          </p:sp>
          <p:sp>
            <p:nvSpPr>
              <p:cNvPr id="116" name="Google Shape;116;p13"/>
              <p:cNvSpPr txBox="1"/>
              <p:nvPr/>
            </p:nvSpPr>
            <p:spPr>
              <a:xfrm>
                <a:off x="5523438" y="3851550"/>
                <a:ext cx="2781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800"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rPr>
                  <a:t>T</a:t>
                </a:r>
                <a:endParaRPr sz="1800">
                  <a:solidFill>
                    <a:srgbClr val="343844"/>
                  </a:solidFill>
                  <a:latin typeface="Mali"/>
                  <a:ea typeface="Mali"/>
                  <a:cs typeface="Mali"/>
                  <a:sym typeface="Mali"/>
                </a:endParaRPr>
              </a:p>
            </p:txBody>
          </p:sp>
          <p:sp>
            <p:nvSpPr>
              <p:cNvPr id="117" name="Google Shape;117;p13"/>
              <p:cNvSpPr txBox="1"/>
              <p:nvPr/>
            </p:nvSpPr>
            <p:spPr>
              <a:xfrm>
                <a:off x="5943175" y="3851550"/>
                <a:ext cx="2781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800"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rPr>
                  <a:t>F</a:t>
                </a:r>
                <a:endParaRPr sz="1800">
                  <a:solidFill>
                    <a:srgbClr val="343844"/>
                  </a:solidFill>
                  <a:latin typeface="Mali"/>
                  <a:ea typeface="Mali"/>
                  <a:cs typeface="Mali"/>
                  <a:sym typeface="Mali"/>
                </a:endParaRPr>
              </a:p>
            </p:txBody>
          </p:sp>
          <p:sp>
            <p:nvSpPr>
              <p:cNvPr id="118" name="Google Shape;118;p13"/>
              <p:cNvSpPr txBox="1"/>
              <p:nvPr/>
            </p:nvSpPr>
            <p:spPr>
              <a:xfrm>
                <a:off x="6362913" y="3851550"/>
                <a:ext cx="2781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800"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rPr>
                  <a:t>S</a:t>
                </a:r>
                <a:endParaRPr sz="1800">
                  <a:solidFill>
                    <a:srgbClr val="343844"/>
                  </a:solidFill>
                  <a:latin typeface="Mali"/>
                  <a:ea typeface="Mali"/>
                  <a:cs typeface="Mali"/>
                  <a:sym typeface="Mali"/>
                </a:endParaRPr>
              </a:p>
            </p:txBody>
          </p:sp>
          <p:sp>
            <p:nvSpPr>
              <p:cNvPr id="119" name="Google Shape;119;p13"/>
              <p:cNvSpPr txBox="1"/>
              <p:nvPr/>
            </p:nvSpPr>
            <p:spPr>
              <a:xfrm>
                <a:off x="6746013" y="3851550"/>
                <a:ext cx="2781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800"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rPr>
                  <a:t>S</a:t>
                </a:r>
                <a:endParaRPr sz="1800">
                  <a:solidFill>
                    <a:srgbClr val="343844"/>
                  </a:solidFill>
                  <a:latin typeface="Mali"/>
                  <a:ea typeface="Mali"/>
                  <a:cs typeface="Mali"/>
                  <a:sym typeface="Mali"/>
                </a:endParaRPr>
              </a:p>
            </p:txBody>
          </p:sp>
          <p:grpSp>
            <p:nvGrpSpPr>
              <p:cNvPr id="120" name="Google Shape;120;p13"/>
              <p:cNvGrpSpPr/>
              <p:nvPr/>
            </p:nvGrpSpPr>
            <p:grpSpPr>
              <a:xfrm>
                <a:off x="5523438" y="4245793"/>
                <a:ext cx="1500675" cy="215400"/>
                <a:chOff x="5523438" y="4245793"/>
                <a:chExt cx="1500675" cy="215400"/>
              </a:xfrm>
            </p:grpSpPr>
            <p:sp>
              <p:nvSpPr>
                <p:cNvPr id="121" name="Google Shape;121;p13"/>
                <p:cNvSpPr txBox="1"/>
                <p:nvPr/>
              </p:nvSpPr>
              <p:spPr>
                <a:xfrm>
                  <a:off x="5523438" y="4245793"/>
                  <a:ext cx="2781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43844"/>
                      </a:solidFill>
                      <a:latin typeface="Mali"/>
                      <a:ea typeface="Mali"/>
                      <a:cs typeface="Mali"/>
                      <a:sym typeface="Mali"/>
                    </a:rPr>
                    <a:t>1</a:t>
                  </a:r>
                  <a:endParaRPr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endParaRPr>
                </a:p>
              </p:txBody>
            </p:sp>
            <p:sp>
              <p:nvSpPr>
                <p:cNvPr id="122" name="Google Shape;122;p13"/>
                <p:cNvSpPr txBox="1"/>
                <p:nvPr/>
              </p:nvSpPr>
              <p:spPr>
                <a:xfrm>
                  <a:off x="5943175" y="4245793"/>
                  <a:ext cx="2781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43844"/>
                      </a:solidFill>
                      <a:latin typeface="Mali"/>
                      <a:ea typeface="Mali"/>
                      <a:cs typeface="Mali"/>
                      <a:sym typeface="Mali"/>
                    </a:rPr>
                    <a:t>2</a:t>
                  </a:r>
                  <a:endParaRPr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endParaRPr>
                </a:p>
              </p:txBody>
            </p:sp>
            <p:sp>
              <p:nvSpPr>
                <p:cNvPr id="123" name="Google Shape;123;p13"/>
                <p:cNvSpPr txBox="1"/>
                <p:nvPr/>
              </p:nvSpPr>
              <p:spPr>
                <a:xfrm>
                  <a:off x="6362913" y="4245793"/>
                  <a:ext cx="2781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43844"/>
                      </a:solidFill>
                      <a:latin typeface="Mali"/>
                      <a:ea typeface="Mali"/>
                      <a:cs typeface="Mali"/>
                      <a:sym typeface="Mali"/>
                    </a:rPr>
                    <a:t>3</a:t>
                  </a:r>
                  <a:endParaRPr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endParaRPr>
                </a:p>
              </p:txBody>
            </p:sp>
            <p:sp>
              <p:nvSpPr>
                <p:cNvPr id="124" name="Google Shape;124;p13"/>
                <p:cNvSpPr txBox="1"/>
                <p:nvPr/>
              </p:nvSpPr>
              <p:spPr>
                <a:xfrm>
                  <a:off x="6746013" y="4245793"/>
                  <a:ext cx="2781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43844"/>
                      </a:solidFill>
                      <a:latin typeface="Mali"/>
                      <a:ea typeface="Mali"/>
                      <a:cs typeface="Mali"/>
                      <a:sym typeface="Mali"/>
                    </a:rPr>
                    <a:t>4</a:t>
                  </a:r>
                  <a:endParaRPr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endParaRPr>
                </a:p>
              </p:txBody>
            </p:sp>
          </p:grpSp>
          <p:grpSp>
            <p:nvGrpSpPr>
              <p:cNvPr id="125" name="Google Shape;125;p13"/>
              <p:cNvGrpSpPr/>
              <p:nvPr/>
            </p:nvGrpSpPr>
            <p:grpSpPr>
              <a:xfrm>
                <a:off x="4269973" y="4588586"/>
                <a:ext cx="2754140" cy="215400"/>
                <a:chOff x="4269973" y="4245793"/>
                <a:chExt cx="2754140" cy="215400"/>
              </a:xfrm>
            </p:grpSpPr>
            <p:sp>
              <p:nvSpPr>
                <p:cNvPr id="126" name="Google Shape;126;p13"/>
                <p:cNvSpPr txBox="1"/>
                <p:nvPr/>
              </p:nvSpPr>
              <p:spPr>
                <a:xfrm>
                  <a:off x="4269973" y="4245793"/>
                  <a:ext cx="2781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43844"/>
                      </a:solidFill>
                      <a:latin typeface="Mali"/>
                      <a:ea typeface="Mali"/>
                      <a:cs typeface="Mali"/>
                      <a:sym typeface="Mali"/>
                    </a:rPr>
                    <a:t>5</a:t>
                  </a:r>
                  <a:endParaRPr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endParaRPr>
                </a:p>
              </p:txBody>
            </p:sp>
            <p:sp>
              <p:nvSpPr>
                <p:cNvPr id="127" name="Google Shape;127;p13"/>
                <p:cNvSpPr txBox="1"/>
                <p:nvPr/>
              </p:nvSpPr>
              <p:spPr>
                <a:xfrm>
                  <a:off x="4677713" y="4245793"/>
                  <a:ext cx="2781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43844"/>
                      </a:solidFill>
                      <a:latin typeface="Mali"/>
                      <a:ea typeface="Mali"/>
                      <a:cs typeface="Mali"/>
                      <a:sym typeface="Mali"/>
                    </a:rPr>
                    <a:t>6</a:t>
                  </a:r>
                  <a:endParaRPr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endParaRPr>
                </a:p>
              </p:txBody>
            </p:sp>
            <p:sp>
              <p:nvSpPr>
                <p:cNvPr id="128" name="Google Shape;128;p13"/>
                <p:cNvSpPr txBox="1"/>
                <p:nvPr/>
              </p:nvSpPr>
              <p:spPr>
                <a:xfrm>
                  <a:off x="5100575" y="4245793"/>
                  <a:ext cx="2781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43844"/>
                      </a:solidFill>
                      <a:latin typeface="Mali"/>
                      <a:ea typeface="Mali"/>
                      <a:cs typeface="Mali"/>
                      <a:sym typeface="Mali"/>
                    </a:rPr>
                    <a:t>7</a:t>
                  </a:r>
                  <a:endParaRPr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endParaRPr>
                </a:p>
              </p:txBody>
            </p:sp>
            <p:sp>
              <p:nvSpPr>
                <p:cNvPr id="129" name="Google Shape;129;p13"/>
                <p:cNvSpPr txBox="1"/>
                <p:nvPr/>
              </p:nvSpPr>
              <p:spPr>
                <a:xfrm>
                  <a:off x="5523438" y="4245793"/>
                  <a:ext cx="2781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43844"/>
                      </a:solidFill>
                      <a:latin typeface="Mali"/>
                      <a:ea typeface="Mali"/>
                      <a:cs typeface="Mali"/>
                      <a:sym typeface="Mali"/>
                    </a:rPr>
                    <a:t>8</a:t>
                  </a:r>
                  <a:endParaRPr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endParaRPr>
                </a:p>
              </p:txBody>
            </p:sp>
            <p:sp>
              <p:nvSpPr>
                <p:cNvPr id="130" name="Google Shape;130;p13"/>
                <p:cNvSpPr txBox="1"/>
                <p:nvPr/>
              </p:nvSpPr>
              <p:spPr>
                <a:xfrm>
                  <a:off x="5943175" y="4245793"/>
                  <a:ext cx="2781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43844"/>
                      </a:solidFill>
                      <a:latin typeface="Mali"/>
                      <a:ea typeface="Mali"/>
                      <a:cs typeface="Mali"/>
                      <a:sym typeface="Mali"/>
                    </a:rPr>
                    <a:t>9</a:t>
                  </a:r>
                  <a:endParaRPr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endParaRPr>
                </a:p>
              </p:txBody>
            </p:sp>
            <p:sp>
              <p:nvSpPr>
                <p:cNvPr id="131" name="Google Shape;131;p13"/>
                <p:cNvSpPr txBox="1"/>
                <p:nvPr/>
              </p:nvSpPr>
              <p:spPr>
                <a:xfrm>
                  <a:off x="6362913" y="4245793"/>
                  <a:ext cx="2781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43844"/>
                      </a:solidFill>
                      <a:latin typeface="Mali"/>
                      <a:ea typeface="Mali"/>
                      <a:cs typeface="Mali"/>
                      <a:sym typeface="Mali"/>
                    </a:rPr>
                    <a:t>10</a:t>
                  </a:r>
                  <a:endParaRPr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endParaRPr>
                </a:p>
              </p:txBody>
            </p:sp>
            <p:sp>
              <p:nvSpPr>
                <p:cNvPr id="132" name="Google Shape;132;p13"/>
                <p:cNvSpPr txBox="1"/>
                <p:nvPr/>
              </p:nvSpPr>
              <p:spPr>
                <a:xfrm>
                  <a:off x="6746013" y="4245793"/>
                  <a:ext cx="2781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43844"/>
                      </a:solidFill>
                      <a:latin typeface="Mali"/>
                      <a:ea typeface="Mali"/>
                      <a:cs typeface="Mali"/>
                      <a:sym typeface="Mali"/>
                    </a:rPr>
                    <a:t>11</a:t>
                  </a:r>
                  <a:endParaRPr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endParaRPr>
                </a:p>
              </p:txBody>
            </p:sp>
          </p:grpSp>
          <p:grpSp>
            <p:nvGrpSpPr>
              <p:cNvPr id="133" name="Google Shape;133;p13"/>
              <p:cNvGrpSpPr/>
              <p:nvPr/>
            </p:nvGrpSpPr>
            <p:grpSpPr>
              <a:xfrm>
                <a:off x="4269973" y="4931378"/>
                <a:ext cx="2754140" cy="215400"/>
                <a:chOff x="4269973" y="4245793"/>
                <a:chExt cx="2754140" cy="215400"/>
              </a:xfrm>
            </p:grpSpPr>
            <p:sp>
              <p:nvSpPr>
                <p:cNvPr id="134" name="Google Shape;134;p13"/>
                <p:cNvSpPr txBox="1"/>
                <p:nvPr/>
              </p:nvSpPr>
              <p:spPr>
                <a:xfrm>
                  <a:off x="4269973" y="4245793"/>
                  <a:ext cx="2781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43844"/>
                      </a:solidFill>
                      <a:latin typeface="Mali"/>
                      <a:ea typeface="Mali"/>
                      <a:cs typeface="Mali"/>
                      <a:sym typeface="Mali"/>
                    </a:rPr>
                    <a:t>12</a:t>
                  </a:r>
                  <a:endParaRPr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endParaRPr>
                </a:p>
              </p:txBody>
            </p:sp>
            <p:sp>
              <p:nvSpPr>
                <p:cNvPr id="135" name="Google Shape;135;p13"/>
                <p:cNvSpPr txBox="1"/>
                <p:nvPr/>
              </p:nvSpPr>
              <p:spPr>
                <a:xfrm>
                  <a:off x="4677713" y="4245793"/>
                  <a:ext cx="2781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43844"/>
                      </a:solidFill>
                      <a:latin typeface="Mali"/>
                      <a:ea typeface="Mali"/>
                      <a:cs typeface="Mali"/>
                      <a:sym typeface="Mali"/>
                    </a:rPr>
                    <a:t>13</a:t>
                  </a:r>
                  <a:endParaRPr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endParaRPr>
                </a:p>
              </p:txBody>
            </p:sp>
            <p:sp>
              <p:nvSpPr>
                <p:cNvPr id="136" name="Google Shape;136;p13"/>
                <p:cNvSpPr txBox="1"/>
                <p:nvPr/>
              </p:nvSpPr>
              <p:spPr>
                <a:xfrm>
                  <a:off x="5100575" y="4245793"/>
                  <a:ext cx="2781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43844"/>
                      </a:solidFill>
                      <a:latin typeface="Mali"/>
                      <a:ea typeface="Mali"/>
                      <a:cs typeface="Mali"/>
                      <a:sym typeface="Mali"/>
                    </a:rPr>
                    <a:t>14</a:t>
                  </a:r>
                  <a:endParaRPr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endParaRPr>
                </a:p>
              </p:txBody>
            </p:sp>
            <p:sp>
              <p:nvSpPr>
                <p:cNvPr id="137" name="Google Shape;137;p13"/>
                <p:cNvSpPr txBox="1"/>
                <p:nvPr/>
              </p:nvSpPr>
              <p:spPr>
                <a:xfrm>
                  <a:off x="5523438" y="4245793"/>
                  <a:ext cx="2781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43844"/>
                      </a:solidFill>
                      <a:latin typeface="Mali"/>
                      <a:ea typeface="Mali"/>
                      <a:cs typeface="Mali"/>
                      <a:sym typeface="Mali"/>
                    </a:rPr>
                    <a:t>15</a:t>
                  </a:r>
                  <a:endParaRPr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endParaRPr>
                </a:p>
              </p:txBody>
            </p:sp>
            <p:sp>
              <p:nvSpPr>
                <p:cNvPr id="138" name="Google Shape;138;p13"/>
                <p:cNvSpPr txBox="1"/>
                <p:nvPr/>
              </p:nvSpPr>
              <p:spPr>
                <a:xfrm>
                  <a:off x="5943175" y="4245793"/>
                  <a:ext cx="2781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43844"/>
                      </a:solidFill>
                      <a:latin typeface="Mali"/>
                      <a:ea typeface="Mali"/>
                      <a:cs typeface="Mali"/>
                      <a:sym typeface="Mali"/>
                    </a:rPr>
                    <a:t>16</a:t>
                  </a:r>
                  <a:endParaRPr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endParaRPr>
                </a:p>
              </p:txBody>
            </p:sp>
            <p:sp>
              <p:nvSpPr>
                <p:cNvPr id="139" name="Google Shape;139;p13"/>
                <p:cNvSpPr txBox="1"/>
                <p:nvPr/>
              </p:nvSpPr>
              <p:spPr>
                <a:xfrm>
                  <a:off x="6362913" y="4245793"/>
                  <a:ext cx="2781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43844"/>
                      </a:solidFill>
                      <a:latin typeface="Mali"/>
                      <a:ea typeface="Mali"/>
                      <a:cs typeface="Mali"/>
                      <a:sym typeface="Mali"/>
                    </a:rPr>
                    <a:t>17</a:t>
                  </a:r>
                  <a:endParaRPr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endParaRPr>
                </a:p>
              </p:txBody>
            </p:sp>
            <p:sp>
              <p:nvSpPr>
                <p:cNvPr id="140" name="Google Shape;140;p13"/>
                <p:cNvSpPr txBox="1"/>
                <p:nvPr/>
              </p:nvSpPr>
              <p:spPr>
                <a:xfrm>
                  <a:off x="6746013" y="4245793"/>
                  <a:ext cx="2781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43844"/>
                      </a:solidFill>
                      <a:latin typeface="Mali"/>
                      <a:ea typeface="Mali"/>
                      <a:cs typeface="Mali"/>
                      <a:sym typeface="Mali"/>
                    </a:rPr>
                    <a:t>18</a:t>
                  </a:r>
                  <a:endParaRPr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endParaRPr>
                </a:p>
              </p:txBody>
            </p:sp>
          </p:grpSp>
          <p:grpSp>
            <p:nvGrpSpPr>
              <p:cNvPr id="141" name="Google Shape;141;p13"/>
              <p:cNvGrpSpPr/>
              <p:nvPr/>
            </p:nvGrpSpPr>
            <p:grpSpPr>
              <a:xfrm>
                <a:off x="4269973" y="5274171"/>
                <a:ext cx="2754140" cy="215400"/>
                <a:chOff x="4269973" y="4245793"/>
                <a:chExt cx="2754140" cy="215400"/>
              </a:xfrm>
            </p:grpSpPr>
            <p:sp>
              <p:nvSpPr>
                <p:cNvPr id="142" name="Google Shape;142;p13"/>
                <p:cNvSpPr txBox="1"/>
                <p:nvPr/>
              </p:nvSpPr>
              <p:spPr>
                <a:xfrm>
                  <a:off x="4269973" y="4245793"/>
                  <a:ext cx="2781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43844"/>
                      </a:solidFill>
                      <a:latin typeface="Mali"/>
                      <a:ea typeface="Mali"/>
                      <a:cs typeface="Mali"/>
                      <a:sym typeface="Mali"/>
                    </a:rPr>
                    <a:t>19</a:t>
                  </a:r>
                  <a:endParaRPr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endParaRPr>
                </a:p>
              </p:txBody>
            </p:sp>
            <p:sp>
              <p:nvSpPr>
                <p:cNvPr id="143" name="Google Shape;143;p13"/>
                <p:cNvSpPr txBox="1"/>
                <p:nvPr/>
              </p:nvSpPr>
              <p:spPr>
                <a:xfrm>
                  <a:off x="4677713" y="4245793"/>
                  <a:ext cx="2781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43844"/>
                      </a:solidFill>
                      <a:latin typeface="Mali"/>
                      <a:ea typeface="Mali"/>
                      <a:cs typeface="Mali"/>
                      <a:sym typeface="Mali"/>
                    </a:rPr>
                    <a:t>20</a:t>
                  </a:r>
                  <a:endParaRPr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endParaRPr>
                </a:p>
              </p:txBody>
            </p:sp>
            <p:sp>
              <p:nvSpPr>
                <p:cNvPr id="144" name="Google Shape;144;p13"/>
                <p:cNvSpPr txBox="1"/>
                <p:nvPr/>
              </p:nvSpPr>
              <p:spPr>
                <a:xfrm>
                  <a:off x="5100575" y="4245793"/>
                  <a:ext cx="2781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43844"/>
                      </a:solidFill>
                      <a:latin typeface="Mali"/>
                      <a:ea typeface="Mali"/>
                      <a:cs typeface="Mali"/>
                      <a:sym typeface="Mali"/>
                    </a:rPr>
                    <a:t>21</a:t>
                  </a:r>
                  <a:endParaRPr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endParaRPr>
                </a:p>
              </p:txBody>
            </p:sp>
            <p:sp>
              <p:nvSpPr>
                <p:cNvPr id="145" name="Google Shape;145;p13"/>
                <p:cNvSpPr txBox="1"/>
                <p:nvPr/>
              </p:nvSpPr>
              <p:spPr>
                <a:xfrm>
                  <a:off x="5523438" y="4245793"/>
                  <a:ext cx="2781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43844"/>
                      </a:solidFill>
                      <a:latin typeface="Mali"/>
                      <a:ea typeface="Mali"/>
                      <a:cs typeface="Mali"/>
                      <a:sym typeface="Mali"/>
                    </a:rPr>
                    <a:t>22</a:t>
                  </a:r>
                  <a:endParaRPr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endParaRPr>
                </a:p>
              </p:txBody>
            </p:sp>
            <p:sp>
              <p:nvSpPr>
                <p:cNvPr id="146" name="Google Shape;146;p13"/>
                <p:cNvSpPr txBox="1"/>
                <p:nvPr/>
              </p:nvSpPr>
              <p:spPr>
                <a:xfrm>
                  <a:off x="5943175" y="4245793"/>
                  <a:ext cx="2781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43844"/>
                      </a:solidFill>
                      <a:latin typeface="Mali"/>
                      <a:ea typeface="Mali"/>
                      <a:cs typeface="Mali"/>
                      <a:sym typeface="Mali"/>
                    </a:rPr>
                    <a:t>23</a:t>
                  </a:r>
                  <a:endParaRPr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endParaRPr>
                </a:p>
              </p:txBody>
            </p:sp>
            <p:sp>
              <p:nvSpPr>
                <p:cNvPr id="147" name="Google Shape;147;p13"/>
                <p:cNvSpPr txBox="1"/>
                <p:nvPr/>
              </p:nvSpPr>
              <p:spPr>
                <a:xfrm>
                  <a:off x="6362913" y="4245793"/>
                  <a:ext cx="2781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43844"/>
                      </a:solidFill>
                      <a:latin typeface="Mali"/>
                      <a:ea typeface="Mali"/>
                      <a:cs typeface="Mali"/>
                      <a:sym typeface="Mali"/>
                    </a:rPr>
                    <a:t>24</a:t>
                  </a:r>
                  <a:endParaRPr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endParaRPr>
                </a:p>
              </p:txBody>
            </p:sp>
            <p:sp>
              <p:nvSpPr>
                <p:cNvPr id="148" name="Google Shape;148;p13"/>
                <p:cNvSpPr txBox="1"/>
                <p:nvPr/>
              </p:nvSpPr>
              <p:spPr>
                <a:xfrm>
                  <a:off x="6746013" y="4245793"/>
                  <a:ext cx="2781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43844"/>
                      </a:solidFill>
                      <a:latin typeface="Mali"/>
                      <a:ea typeface="Mali"/>
                      <a:cs typeface="Mali"/>
                      <a:sym typeface="Mali"/>
                    </a:rPr>
                    <a:t>25</a:t>
                  </a:r>
                  <a:endParaRPr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endParaRPr>
                </a:p>
              </p:txBody>
            </p:sp>
          </p:grpSp>
          <p:grpSp>
            <p:nvGrpSpPr>
              <p:cNvPr id="149" name="Google Shape;149;p13"/>
              <p:cNvGrpSpPr/>
              <p:nvPr/>
            </p:nvGrpSpPr>
            <p:grpSpPr>
              <a:xfrm>
                <a:off x="4269973" y="5616963"/>
                <a:ext cx="2371040" cy="215400"/>
                <a:chOff x="4269973" y="4245793"/>
                <a:chExt cx="2371040" cy="215400"/>
              </a:xfrm>
            </p:grpSpPr>
            <p:sp>
              <p:nvSpPr>
                <p:cNvPr id="150" name="Google Shape;150;p13"/>
                <p:cNvSpPr txBox="1"/>
                <p:nvPr/>
              </p:nvSpPr>
              <p:spPr>
                <a:xfrm>
                  <a:off x="4269973" y="4245793"/>
                  <a:ext cx="2781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43844"/>
                      </a:solidFill>
                      <a:latin typeface="Mali"/>
                      <a:ea typeface="Mali"/>
                      <a:cs typeface="Mali"/>
                      <a:sym typeface="Mali"/>
                    </a:rPr>
                    <a:t>26</a:t>
                  </a:r>
                  <a:endParaRPr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endParaRPr>
                </a:p>
              </p:txBody>
            </p:sp>
            <p:sp>
              <p:nvSpPr>
                <p:cNvPr id="151" name="Google Shape;151;p13"/>
                <p:cNvSpPr txBox="1"/>
                <p:nvPr/>
              </p:nvSpPr>
              <p:spPr>
                <a:xfrm>
                  <a:off x="4677713" y="4245793"/>
                  <a:ext cx="2781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43844"/>
                      </a:solidFill>
                      <a:latin typeface="Mali"/>
                      <a:ea typeface="Mali"/>
                      <a:cs typeface="Mali"/>
                      <a:sym typeface="Mali"/>
                    </a:rPr>
                    <a:t>27</a:t>
                  </a:r>
                  <a:endParaRPr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endParaRPr>
                </a:p>
              </p:txBody>
            </p:sp>
            <p:sp>
              <p:nvSpPr>
                <p:cNvPr id="152" name="Google Shape;152;p13"/>
                <p:cNvSpPr txBox="1"/>
                <p:nvPr/>
              </p:nvSpPr>
              <p:spPr>
                <a:xfrm>
                  <a:off x="5100575" y="4245793"/>
                  <a:ext cx="2781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43844"/>
                      </a:solidFill>
                      <a:latin typeface="Mali"/>
                      <a:ea typeface="Mali"/>
                      <a:cs typeface="Mali"/>
                      <a:sym typeface="Mali"/>
                    </a:rPr>
                    <a:t>28</a:t>
                  </a:r>
                  <a:endParaRPr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endParaRPr>
                </a:p>
              </p:txBody>
            </p:sp>
            <p:sp>
              <p:nvSpPr>
                <p:cNvPr id="153" name="Google Shape;153;p13"/>
                <p:cNvSpPr txBox="1"/>
                <p:nvPr/>
              </p:nvSpPr>
              <p:spPr>
                <a:xfrm>
                  <a:off x="5523438" y="4245793"/>
                  <a:ext cx="2781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43844"/>
                      </a:solidFill>
                      <a:latin typeface="Mali"/>
                      <a:ea typeface="Mali"/>
                      <a:cs typeface="Mali"/>
                      <a:sym typeface="Mali"/>
                    </a:rPr>
                    <a:t>29</a:t>
                  </a:r>
                  <a:endParaRPr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endParaRPr>
                </a:p>
              </p:txBody>
            </p:sp>
            <p:sp>
              <p:nvSpPr>
                <p:cNvPr id="154" name="Google Shape;154;p13"/>
                <p:cNvSpPr txBox="1"/>
                <p:nvPr/>
              </p:nvSpPr>
              <p:spPr>
                <a:xfrm>
                  <a:off x="5943175" y="4245793"/>
                  <a:ext cx="2781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43844"/>
                      </a:solidFill>
                      <a:latin typeface="Mali"/>
                      <a:ea typeface="Mali"/>
                      <a:cs typeface="Mali"/>
                      <a:sym typeface="Mali"/>
                    </a:rPr>
                    <a:t>30</a:t>
                  </a:r>
                  <a:endParaRPr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endParaRPr>
                </a:p>
              </p:txBody>
            </p:sp>
            <p:sp>
              <p:nvSpPr>
                <p:cNvPr id="155" name="Google Shape;155;p13"/>
                <p:cNvSpPr txBox="1"/>
                <p:nvPr/>
              </p:nvSpPr>
              <p:spPr>
                <a:xfrm>
                  <a:off x="6362913" y="4245793"/>
                  <a:ext cx="2781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43844"/>
                      </a:solidFill>
                      <a:latin typeface="Mali"/>
                      <a:ea typeface="Mali"/>
                      <a:cs typeface="Mali"/>
                      <a:sym typeface="Mali"/>
                    </a:rPr>
                    <a:t>31</a:t>
                  </a:r>
                  <a:endParaRPr>
                    <a:solidFill>
                      <a:srgbClr val="343844"/>
                    </a:solidFill>
                    <a:latin typeface="Mali"/>
                    <a:ea typeface="Mali"/>
                    <a:cs typeface="Mali"/>
                    <a:sym typeface="Mali"/>
                  </a:endParaRPr>
                </a:p>
              </p:txBody>
            </p:sp>
          </p:grpSp>
        </p:grpSp>
      </p:grpSp>
      <p:grpSp>
        <p:nvGrpSpPr>
          <p:cNvPr id="156" name="Google Shape;156;p13"/>
          <p:cNvGrpSpPr/>
          <p:nvPr/>
        </p:nvGrpSpPr>
        <p:grpSpPr>
          <a:xfrm>
            <a:off x="274325" y="211898"/>
            <a:ext cx="6974474" cy="1300302"/>
            <a:chOff x="274325" y="211898"/>
            <a:chExt cx="6974474" cy="1300302"/>
          </a:xfrm>
        </p:grpSpPr>
        <p:pic>
          <p:nvPicPr>
            <p:cNvPr id="157" name="Google Shape;157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74325" y="211900"/>
              <a:ext cx="1873975" cy="13003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8" name="Google Shape;158;p13"/>
            <p:cNvSpPr txBox="1"/>
            <p:nvPr/>
          </p:nvSpPr>
          <p:spPr>
            <a:xfrm>
              <a:off x="1731200" y="336275"/>
              <a:ext cx="4033500" cy="109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100">
                  <a:solidFill>
                    <a:srgbClr val="343844"/>
                  </a:solidFill>
                  <a:latin typeface="Covered By Your Grace"/>
                  <a:ea typeface="Covered By Your Grace"/>
                  <a:cs typeface="Covered By Your Grace"/>
                  <a:sym typeface="Covered By Your Grace"/>
                </a:rPr>
                <a:t>Travel Plan</a:t>
              </a:r>
              <a:endParaRPr sz="7100">
                <a:solidFill>
                  <a:srgbClr val="343844"/>
                </a:solidFill>
                <a:latin typeface="Covered By Your Grace"/>
                <a:ea typeface="Covered By Your Grace"/>
                <a:cs typeface="Covered By Your Grace"/>
                <a:sym typeface="Covered By Your Grace"/>
              </a:endParaRPr>
            </a:p>
          </p:txBody>
        </p:sp>
        <p:pic>
          <p:nvPicPr>
            <p:cNvPr id="159" name="Google Shape;159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864323" y="211898"/>
              <a:ext cx="1384475" cy="122087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60" name="Google Shape;160;p13"/>
          <p:cNvGrpSpPr/>
          <p:nvPr/>
        </p:nvGrpSpPr>
        <p:grpSpPr>
          <a:xfrm>
            <a:off x="304473" y="6253599"/>
            <a:ext cx="7112700" cy="1160691"/>
            <a:chOff x="304473" y="6253599"/>
            <a:chExt cx="7112700" cy="1160691"/>
          </a:xfrm>
        </p:grpSpPr>
        <p:sp>
          <p:nvSpPr>
            <p:cNvPr id="161" name="Google Shape;161;p13"/>
            <p:cNvSpPr txBox="1"/>
            <p:nvPr/>
          </p:nvSpPr>
          <p:spPr>
            <a:xfrm>
              <a:off x="1731200" y="6314300"/>
              <a:ext cx="4033500" cy="785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5100">
                  <a:solidFill>
                    <a:srgbClr val="343844"/>
                  </a:solidFill>
                  <a:latin typeface="Covered By Your Grace"/>
                  <a:ea typeface="Covered By Your Grace"/>
                  <a:cs typeface="Covered By Your Grace"/>
                  <a:sym typeface="Covered By Your Grace"/>
                </a:rPr>
                <a:t>Travel Route</a:t>
              </a:r>
              <a:endParaRPr sz="5100">
                <a:solidFill>
                  <a:srgbClr val="343844"/>
                </a:solidFill>
                <a:latin typeface="Covered By Your Grace"/>
                <a:ea typeface="Covered By Your Grace"/>
                <a:cs typeface="Covered By Your Grace"/>
                <a:sym typeface="Covered By Your Grace"/>
              </a:endParaRPr>
            </a:p>
          </p:txBody>
        </p:sp>
        <p:pic>
          <p:nvPicPr>
            <p:cNvPr id="162" name="Google Shape;162;p1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304473" y="6253599"/>
              <a:ext cx="1581482" cy="10929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3" name="Google Shape;163;p13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5557999" y="6321390"/>
              <a:ext cx="1859175" cy="10929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64" name="Google Shape;164;p13"/>
          <p:cNvGrpSpPr/>
          <p:nvPr/>
        </p:nvGrpSpPr>
        <p:grpSpPr>
          <a:xfrm>
            <a:off x="426439" y="7713275"/>
            <a:ext cx="3106461" cy="2644940"/>
            <a:chOff x="426439" y="7713275"/>
            <a:chExt cx="3106461" cy="2644940"/>
          </a:xfrm>
        </p:grpSpPr>
        <p:grpSp>
          <p:nvGrpSpPr>
            <p:cNvPr id="165" name="Google Shape;165;p13"/>
            <p:cNvGrpSpPr/>
            <p:nvPr/>
          </p:nvGrpSpPr>
          <p:grpSpPr>
            <a:xfrm>
              <a:off x="450014" y="7713275"/>
              <a:ext cx="3082886" cy="2350225"/>
              <a:chOff x="450014" y="7713275"/>
              <a:chExt cx="3082886" cy="2350225"/>
            </a:xfrm>
          </p:grpSpPr>
          <p:grpSp>
            <p:nvGrpSpPr>
              <p:cNvPr id="166" name="Google Shape;166;p13"/>
              <p:cNvGrpSpPr/>
              <p:nvPr/>
            </p:nvGrpSpPr>
            <p:grpSpPr>
              <a:xfrm>
                <a:off x="450014" y="7713275"/>
                <a:ext cx="3082886" cy="277275"/>
                <a:chOff x="450014" y="7713275"/>
                <a:chExt cx="3082886" cy="277275"/>
              </a:xfrm>
            </p:grpSpPr>
            <p:cxnSp>
              <p:nvCxnSpPr>
                <p:cNvPr id="167" name="Google Shape;167;p13"/>
                <p:cNvCxnSpPr/>
                <p:nvPr/>
              </p:nvCxnSpPr>
              <p:spPr>
                <a:xfrm>
                  <a:off x="450700" y="7990550"/>
                  <a:ext cx="3082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68" name="Google Shape;168;p13"/>
                <p:cNvSpPr txBox="1"/>
                <p:nvPr/>
              </p:nvSpPr>
              <p:spPr>
                <a:xfrm>
                  <a:off x="450014" y="7713275"/>
                  <a:ext cx="3082128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43844"/>
                      </a:solidFill>
                      <a:latin typeface="Shadows Into Light"/>
                      <a:ea typeface="Shadows Into Light"/>
                      <a:cs typeface="Shadows Into Light"/>
                      <a:sym typeface="Shadows Into Light"/>
                    </a:rPr>
                    <a:t>Departure Time: [Insert Departure Time]</a:t>
                  </a:r>
                  <a:endParaRPr>
                    <a:solidFill>
                      <a:srgbClr val="343844"/>
                    </a:solidFill>
                    <a:latin typeface="Shadows Into Light"/>
                    <a:ea typeface="Shadows Into Light"/>
                    <a:cs typeface="Shadows Into Light"/>
                    <a:sym typeface="Shadows Into Light"/>
                  </a:endParaRPr>
                </a:p>
              </p:txBody>
            </p:sp>
          </p:grpSp>
          <p:grpSp>
            <p:nvGrpSpPr>
              <p:cNvPr id="169" name="Google Shape;169;p13"/>
              <p:cNvGrpSpPr/>
              <p:nvPr/>
            </p:nvGrpSpPr>
            <p:grpSpPr>
              <a:xfrm>
                <a:off x="450014" y="8011475"/>
                <a:ext cx="3082886" cy="275211"/>
                <a:chOff x="450014" y="8011475"/>
                <a:chExt cx="3082886" cy="275211"/>
              </a:xfrm>
            </p:grpSpPr>
            <p:cxnSp>
              <p:nvCxnSpPr>
                <p:cNvPr id="170" name="Google Shape;170;p13"/>
                <p:cNvCxnSpPr/>
                <p:nvPr/>
              </p:nvCxnSpPr>
              <p:spPr>
                <a:xfrm>
                  <a:off x="450700" y="8286686"/>
                  <a:ext cx="3082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71" name="Google Shape;171;p13"/>
                <p:cNvSpPr txBox="1"/>
                <p:nvPr/>
              </p:nvSpPr>
              <p:spPr>
                <a:xfrm>
                  <a:off x="450014" y="8011475"/>
                  <a:ext cx="3082128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43844"/>
                      </a:solidFill>
                      <a:latin typeface="Shadows Into Light"/>
                      <a:ea typeface="Shadows Into Light"/>
                      <a:cs typeface="Shadows Into Light"/>
                      <a:sym typeface="Shadows Into Light"/>
                    </a:rPr>
                    <a:t>Mode of Transportation: Flight</a:t>
                  </a:r>
                  <a:endParaRPr>
                    <a:solidFill>
                      <a:srgbClr val="343844"/>
                    </a:solidFill>
                    <a:latin typeface="Shadows Into Light"/>
                    <a:ea typeface="Shadows Into Light"/>
                    <a:cs typeface="Shadows Into Light"/>
                    <a:sym typeface="Shadows Into Light"/>
                  </a:endParaRPr>
                </a:p>
              </p:txBody>
            </p:sp>
          </p:grpSp>
          <p:cxnSp>
            <p:nvCxnSpPr>
              <p:cNvPr id="172" name="Google Shape;172;p13"/>
              <p:cNvCxnSpPr/>
              <p:nvPr/>
            </p:nvCxnSpPr>
            <p:spPr>
              <a:xfrm>
                <a:off x="450700" y="8582821"/>
                <a:ext cx="3082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6A6A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3" name="Google Shape;173;p13"/>
              <p:cNvCxnSpPr/>
              <p:nvPr/>
            </p:nvCxnSpPr>
            <p:spPr>
              <a:xfrm>
                <a:off x="450700" y="8878957"/>
                <a:ext cx="3082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6A6A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4" name="Google Shape;174;p13"/>
              <p:cNvCxnSpPr/>
              <p:nvPr/>
            </p:nvCxnSpPr>
            <p:spPr>
              <a:xfrm>
                <a:off x="450700" y="9175093"/>
                <a:ext cx="3082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6A6A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5" name="Google Shape;175;p13"/>
              <p:cNvCxnSpPr/>
              <p:nvPr/>
            </p:nvCxnSpPr>
            <p:spPr>
              <a:xfrm>
                <a:off x="450700" y="9471229"/>
                <a:ext cx="3082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6A6A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6" name="Google Shape;176;p13"/>
              <p:cNvCxnSpPr/>
              <p:nvPr/>
            </p:nvCxnSpPr>
            <p:spPr>
              <a:xfrm>
                <a:off x="450700" y="9767364"/>
                <a:ext cx="3082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6A6A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7" name="Google Shape;177;p13"/>
              <p:cNvCxnSpPr/>
              <p:nvPr/>
            </p:nvCxnSpPr>
            <p:spPr>
              <a:xfrm>
                <a:off x="450700" y="10063500"/>
                <a:ext cx="3082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6A6A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pic>
          <p:nvPicPr>
            <p:cNvPr id="178" name="Google Shape;178;p13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426439" y="10207290"/>
              <a:ext cx="851025" cy="15092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79" name="Google Shape;179;p13"/>
          <p:cNvGrpSpPr/>
          <p:nvPr/>
        </p:nvGrpSpPr>
        <p:grpSpPr>
          <a:xfrm>
            <a:off x="3839825" y="7477150"/>
            <a:ext cx="3653243" cy="3014500"/>
            <a:chOff x="3839825" y="7477150"/>
            <a:chExt cx="3653243" cy="3014500"/>
          </a:xfrm>
        </p:grpSpPr>
        <p:sp>
          <p:nvSpPr>
            <p:cNvPr id="180" name="Google Shape;180;p13"/>
            <p:cNvSpPr/>
            <p:nvPr/>
          </p:nvSpPr>
          <p:spPr>
            <a:xfrm>
              <a:off x="3839825" y="7477150"/>
              <a:ext cx="3273900" cy="2586300"/>
            </a:xfrm>
            <a:prstGeom prst="rect">
              <a:avLst/>
            </a:prstGeom>
            <a:noFill/>
            <a:ln cap="flat" cmpd="sng" w="9525">
              <a:solidFill>
                <a:srgbClr val="2D2D3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13"/>
            <p:cNvSpPr txBox="1"/>
            <p:nvPr/>
          </p:nvSpPr>
          <p:spPr>
            <a:xfrm>
              <a:off x="4002575" y="7637075"/>
              <a:ext cx="29274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000">
                  <a:solidFill>
                    <a:srgbClr val="343844"/>
                  </a:solidFill>
                  <a:latin typeface="Shadows Into Light"/>
                  <a:ea typeface="Shadows Into Light"/>
                  <a:cs typeface="Shadows Into Light"/>
                  <a:sym typeface="Shadows Into Light"/>
                </a:rPr>
                <a:t>Notes</a:t>
              </a:r>
              <a:endParaRPr sz="2000">
                <a:solidFill>
                  <a:srgbClr val="343844"/>
                </a:solidFill>
                <a:latin typeface="Shadows Into Light"/>
                <a:ea typeface="Shadows Into Light"/>
                <a:cs typeface="Shadows Into Light"/>
                <a:sym typeface="Shadows Into Light"/>
              </a:endParaRPr>
            </a:p>
          </p:txBody>
        </p:sp>
        <p:grpSp>
          <p:nvGrpSpPr>
            <p:cNvPr id="182" name="Google Shape;182;p13"/>
            <p:cNvGrpSpPr/>
            <p:nvPr/>
          </p:nvGrpSpPr>
          <p:grpSpPr>
            <a:xfrm>
              <a:off x="4023776" y="7990502"/>
              <a:ext cx="2906206" cy="1776814"/>
              <a:chOff x="450700" y="7990550"/>
              <a:chExt cx="3082200" cy="1776814"/>
            </a:xfrm>
          </p:grpSpPr>
          <p:cxnSp>
            <p:nvCxnSpPr>
              <p:cNvPr id="183" name="Google Shape;183;p13"/>
              <p:cNvCxnSpPr/>
              <p:nvPr/>
            </p:nvCxnSpPr>
            <p:spPr>
              <a:xfrm>
                <a:off x="450700" y="7990550"/>
                <a:ext cx="3082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A6A6A6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4" name="Google Shape;184;p13"/>
              <p:cNvCxnSpPr/>
              <p:nvPr/>
            </p:nvCxnSpPr>
            <p:spPr>
              <a:xfrm>
                <a:off x="450700" y="8286686"/>
                <a:ext cx="3082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A6A6A6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5" name="Google Shape;185;p13"/>
              <p:cNvCxnSpPr/>
              <p:nvPr/>
            </p:nvCxnSpPr>
            <p:spPr>
              <a:xfrm>
                <a:off x="450700" y="8582821"/>
                <a:ext cx="3082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A6A6A6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6" name="Google Shape;186;p13"/>
              <p:cNvCxnSpPr/>
              <p:nvPr/>
            </p:nvCxnSpPr>
            <p:spPr>
              <a:xfrm>
                <a:off x="450700" y="8878957"/>
                <a:ext cx="3082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A6A6A6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7" name="Google Shape;187;p13"/>
              <p:cNvCxnSpPr/>
              <p:nvPr/>
            </p:nvCxnSpPr>
            <p:spPr>
              <a:xfrm>
                <a:off x="450700" y="9175093"/>
                <a:ext cx="3082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A6A6A6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8" name="Google Shape;188;p13"/>
              <p:cNvCxnSpPr/>
              <p:nvPr/>
            </p:nvCxnSpPr>
            <p:spPr>
              <a:xfrm>
                <a:off x="450700" y="9471229"/>
                <a:ext cx="3082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A6A6A6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9" name="Google Shape;189;p13"/>
              <p:cNvCxnSpPr/>
              <p:nvPr/>
            </p:nvCxnSpPr>
            <p:spPr>
              <a:xfrm>
                <a:off x="450700" y="9767364"/>
                <a:ext cx="3082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A6A6A6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  <p:pic>
          <p:nvPicPr>
            <p:cNvPr id="190" name="Google Shape;190;p13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6108593" y="8883595"/>
              <a:ext cx="1384475" cy="160805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