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ExtraLight"/>
      <p:regular r:id="rId7"/>
      <p:bold r:id="rId8"/>
      <p:italic r:id="rId9"/>
      <p:boldItalic r:id="rId10"/>
    </p:embeddedFont>
    <p:embeddedFont>
      <p:font typeface="Fira Sans"/>
      <p:regular r:id="rId11"/>
      <p:bold r:id="rId12"/>
      <p:italic r:id="rId13"/>
      <p:boldItalic r:id="rId14"/>
    </p:embeddedFont>
    <p:embeddedFont>
      <p:font typeface="Hurrican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113">
          <p15:clr>
            <a:srgbClr val="9AA0A6"/>
          </p15:clr>
        </p15:guide>
        <p15:guide id="4" pos="24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113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regular.fntdata"/><Relationship Id="rId10" Type="http://schemas.openxmlformats.org/officeDocument/2006/relationships/font" Target="fonts/FiraSansExtraLight-boldItalic.fntdata"/><Relationship Id="rId13" Type="http://schemas.openxmlformats.org/officeDocument/2006/relationships/font" Target="fonts/FiraSans-italic.fntdata"/><Relationship Id="rId12" Type="http://schemas.openxmlformats.org/officeDocument/2006/relationships/font" Target="fonts/Fira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ExtraLight-italic.fntdata"/><Relationship Id="rId15" Type="http://schemas.openxmlformats.org/officeDocument/2006/relationships/font" Target="fonts/Hurricane-regular.fntdata"/><Relationship Id="rId14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ExtraLight-regular.fntdata"/><Relationship Id="rId8" Type="http://schemas.openxmlformats.org/officeDocument/2006/relationships/font" Target="fonts/FiraSans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79" l="0" r="0" t="-327"/>
          <a:stretch/>
        </p:blipFill>
        <p:spPr>
          <a:xfrm>
            <a:off x="3766750" y="199000"/>
            <a:ext cx="3824975" cy="25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-3852" r="0" t="338"/>
          <a:stretch/>
        </p:blipFill>
        <p:spPr>
          <a:xfrm>
            <a:off x="-145750" y="2786650"/>
            <a:ext cx="3925750" cy="2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87" t="0"/>
          <a:stretch/>
        </p:blipFill>
        <p:spPr>
          <a:xfrm>
            <a:off x="3780000" y="5346000"/>
            <a:ext cx="3780000" cy="2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925000"/>
            <a:ext cx="3780000" cy="258765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978025" y="2994275"/>
            <a:ext cx="19377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Go to Disneyland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Stonehenge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Drink beer at Oktoberfest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Soak in the blue lagoon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Sistine Chapel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Explore the Amazon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Ride a gondola in Venice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Kilimanjaro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See the Northern lights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113750" y="2994275"/>
            <a:ext cx="14463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Niagara Falls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The Grand Canyon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Berlin Wall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Great Barrier Reef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Niagara Falls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Pyramids of Giza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Statue of Liberty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Galapagos islands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Mount Fuji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80000" y="5571222"/>
            <a:ext cx="19377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Taj Mahal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Cappadocia, Turkey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Terracotta Army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Great wall of China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Leaning Tower of Pisa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Santorini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The Sahara desert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Go on a safari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Sagrada Familian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087125" y="5571225"/>
            <a:ext cx="15960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Sydney Harbour Bridge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Go up the Eiffel Tower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Christ the Redeemer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Float in the Dead Sea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Trek to Machu Picchu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Big Ben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Burj khalifa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Easter island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Kinderdijk windmills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960000" y="8146273"/>
            <a:ext cx="32409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Stand under the Hollywood sign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Throw a coin in the Trevi Fountain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Cruise around the Phi Phi islands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Go on an American or European Road Trip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Sydney Harbour Bridge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Neuschwanstein castle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82950" y="115924"/>
            <a:ext cx="259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Fira Sans ExtraLight"/>
                <a:ea typeface="Fira Sans ExtraLight"/>
                <a:cs typeface="Fira Sans ExtraLight"/>
                <a:sym typeface="Fira Sans ExtraLight"/>
              </a:rPr>
              <a:t>ULTIMATE</a:t>
            </a:r>
            <a:endParaRPr sz="2800">
              <a:latin typeface="Fira Sans ExtraLight"/>
              <a:ea typeface="Fira Sans ExtraLight"/>
              <a:cs typeface="Fira Sans ExtraLight"/>
              <a:sym typeface="Fira Sans Extra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73627" y="268149"/>
            <a:ext cx="2596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200">
                <a:solidFill>
                  <a:srgbClr val="C92600"/>
                </a:solidFill>
                <a:latin typeface="Hurricane"/>
                <a:ea typeface="Hurricane"/>
                <a:cs typeface="Hurricane"/>
                <a:sym typeface="Hurricane"/>
              </a:rPr>
              <a:t>Europe</a:t>
            </a:r>
            <a:endParaRPr sz="9200">
              <a:solidFill>
                <a:srgbClr val="C92600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82950" y="1778674"/>
            <a:ext cx="259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Fira Sans ExtraLight"/>
                <a:ea typeface="Fira Sans ExtraLight"/>
                <a:cs typeface="Fira Sans ExtraLight"/>
                <a:sym typeface="Fira Sans ExtraLight"/>
              </a:rPr>
              <a:t> Travel Bucket List</a:t>
            </a:r>
            <a:endParaRPr sz="2800">
              <a:latin typeface="Fira Sans ExtraLight"/>
              <a:ea typeface="Fira Sans ExtraLight"/>
              <a:cs typeface="Fira Sans ExtraLight"/>
              <a:sym typeface="Fira Sans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