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Comfortaa Light"/>
      <p:regular r:id="rId8"/>
      <p:bold r:id="rId9"/>
    </p:embeddedFont>
    <p:embeddedFont>
      <p:font typeface="Archivo Black"/>
      <p:regular r:id="rId10"/>
    </p:embeddedFont>
    <p:embeddedFont>
      <p:font typeface="Comforta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112">
          <p15:clr>
            <a:srgbClr val="747775"/>
          </p15:clr>
        </p15:guide>
        <p15:guide id="2" pos="4224">
          <p15:clr>
            <a:srgbClr val="747775"/>
          </p15:clr>
        </p15:guide>
        <p15:guide id="3">
          <p15:clr>
            <a:srgbClr val="747775"/>
          </p15:clr>
        </p15:guide>
        <p15:guide id="4" pos="170">
          <p15:clr>
            <a:srgbClr val="747775"/>
          </p15:clr>
        </p15:guide>
        <p15:guide id="5" pos="6180">
          <p15:clr>
            <a:srgbClr val="747775"/>
          </p15:clr>
        </p15:guide>
        <p15:guide id="6" pos="4351">
          <p15:clr>
            <a:srgbClr val="747775"/>
          </p15:clr>
        </p15:guide>
        <p15:guide id="7" orient="horz" pos="4706">
          <p15:clr>
            <a:srgbClr val="747775"/>
          </p15:clr>
        </p15:guide>
        <p15:guide id="8" pos="2260">
          <p15:clr>
            <a:srgbClr val="747775"/>
          </p15:clr>
        </p15:guide>
        <p15:guide id="9" orient="horz" pos="227">
          <p15:clr>
            <a:srgbClr val="747775"/>
          </p15:clr>
        </p15:guide>
        <p15:guide id="10" pos="6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2"/>
        <p:guide pos="4224"/>
        <p:guide/>
        <p:guide pos="170"/>
        <p:guide pos="6180"/>
        <p:guide pos="4351"/>
        <p:guide pos="4706" orient="horz"/>
        <p:guide pos="2260"/>
        <p:guide pos="227" orient="horz"/>
        <p:guide pos="6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Comfortaa-regular.fntdata"/><Relationship Id="rId10" Type="http://schemas.openxmlformats.org/officeDocument/2006/relationships/font" Target="fonts/ArchivoBlack-regular.fntdata"/><Relationship Id="rId12" Type="http://schemas.openxmlformats.org/officeDocument/2006/relationships/font" Target="fonts/Comfortaa-bold.fntdata"/><Relationship Id="rId9" Type="http://schemas.openxmlformats.org/officeDocument/2006/relationships/font" Target="fonts/Comfortaa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omfortaa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b135840dc_0_5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b135840d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352800" y="4215800"/>
            <a:ext cx="3352800" cy="3433500"/>
          </a:xfrm>
          <a:prstGeom prst="rect">
            <a:avLst/>
          </a:prstGeom>
          <a:solidFill>
            <a:srgbClr val="002A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rotWithShape="1">
          <a:blip r:embed="rId3">
            <a:alphaModFix/>
          </a:blip>
          <a:srcRect b="0" l="0" r="0" t="21129"/>
          <a:stretch/>
        </p:blipFill>
        <p:spPr>
          <a:xfrm>
            <a:off x="3749850" y="1"/>
            <a:ext cx="2807075" cy="3702151"/>
          </a:xfrm>
          <a:prstGeom prst="rect">
            <a:avLst/>
          </a:prstGeom>
          <a:noFill/>
          <a:ln>
            <a:noFill/>
          </a:ln>
        </p:spPr>
      </p:pic>
      <p:pic>
        <p:nvPicPr>
          <p:cNvPr id="56" name="Google Shape;56;p13"/>
          <p:cNvPicPr preferRelativeResize="0"/>
          <p:nvPr/>
        </p:nvPicPr>
        <p:blipFill rotWithShape="1">
          <a:blip r:embed="rId4">
            <a:alphaModFix/>
          </a:blip>
          <a:srcRect b="27834" l="28551" r="0" t="0"/>
          <a:stretch/>
        </p:blipFill>
        <p:spPr>
          <a:xfrm>
            <a:off x="0" y="5330475"/>
            <a:ext cx="1158325" cy="2469226"/>
          </a:xfrm>
          <a:prstGeom prst="rect">
            <a:avLst/>
          </a:prstGeom>
          <a:noFill/>
          <a:ln>
            <a:noFill/>
          </a:ln>
        </p:spPr>
      </p:pic>
      <p:grpSp>
        <p:nvGrpSpPr>
          <p:cNvPr id="57" name="Google Shape;57;p13"/>
          <p:cNvGrpSpPr/>
          <p:nvPr/>
        </p:nvGrpSpPr>
        <p:grpSpPr>
          <a:xfrm>
            <a:off x="6705600" y="0"/>
            <a:ext cx="3352798" cy="5142876"/>
            <a:chOff x="6705600" y="0"/>
            <a:chExt cx="3352798" cy="5142876"/>
          </a:xfrm>
        </p:grpSpPr>
        <p:pic>
          <p:nvPicPr>
            <p:cNvPr id="58" name="Google Shape;58;p13"/>
            <p:cNvPicPr preferRelativeResize="0"/>
            <p:nvPr/>
          </p:nvPicPr>
          <p:blipFill rotWithShape="1">
            <a:blip r:embed="rId5">
              <a:alphaModFix/>
            </a:blip>
            <a:srcRect b="0" l="0" r="2190" t="0"/>
            <a:stretch/>
          </p:blipFill>
          <p:spPr>
            <a:xfrm>
              <a:off x="6705600" y="0"/>
              <a:ext cx="3352798" cy="5142876"/>
            </a:xfrm>
            <a:prstGeom prst="rect">
              <a:avLst/>
            </a:prstGeom>
            <a:noFill/>
            <a:ln>
              <a:noFill/>
            </a:ln>
          </p:spPr>
        </p:pic>
        <p:sp>
          <p:nvSpPr>
            <p:cNvPr id="59" name="Google Shape;59;p13"/>
            <p:cNvSpPr/>
            <p:nvPr/>
          </p:nvSpPr>
          <p:spPr>
            <a:xfrm>
              <a:off x="6923625" y="0"/>
              <a:ext cx="183900" cy="86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60" name="Google Shape;60;p13"/>
          <p:cNvGrpSpPr/>
          <p:nvPr/>
        </p:nvGrpSpPr>
        <p:grpSpPr>
          <a:xfrm>
            <a:off x="8953996" y="313072"/>
            <a:ext cx="1022700" cy="397200"/>
            <a:chOff x="8953996" y="313072"/>
            <a:chExt cx="1022700" cy="397200"/>
          </a:xfrm>
        </p:grpSpPr>
        <p:sp>
          <p:nvSpPr>
            <p:cNvPr id="61" name="Google Shape;61;p13"/>
            <p:cNvSpPr txBox="1"/>
            <p:nvPr/>
          </p:nvSpPr>
          <p:spPr>
            <a:xfrm>
              <a:off x="8953996" y="313072"/>
              <a:ext cx="10227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uk" sz="1200">
                  <a:solidFill>
                    <a:schemeClr val="lt1"/>
                  </a:solidFill>
                  <a:latin typeface="Comfortaa"/>
                  <a:ea typeface="Comfortaa"/>
                  <a:cs typeface="Comfortaa"/>
                  <a:sym typeface="Comfortaa"/>
                </a:rPr>
                <a:t>COMPANY</a:t>
              </a:r>
              <a:endParaRPr sz="12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None/>
              </a:pPr>
              <a:r>
                <a:rPr lang="uk" sz="1200">
                  <a:solidFill>
                    <a:schemeClr val="lt1"/>
                  </a:solidFill>
                  <a:latin typeface="Comfortaa"/>
                  <a:ea typeface="Comfortaa"/>
                  <a:cs typeface="Comfortaa"/>
                  <a:sym typeface="Comfortaa"/>
                </a:rPr>
                <a:t>LOGO</a:t>
              </a:r>
              <a:endParaRPr sz="1200">
                <a:solidFill>
                  <a:schemeClr val="lt1"/>
                </a:solidFill>
                <a:latin typeface="Comfortaa"/>
                <a:ea typeface="Comfortaa"/>
                <a:cs typeface="Comfortaa"/>
                <a:sym typeface="Comfortaa"/>
              </a:endParaRPr>
            </a:p>
          </p:txBody>
        </p:sp>
        <p:pic>
          <p:nvPicPr>
            <p:cNvPr id="62" name="Google Shape;62;p13"/>
            <p:cNvPicPr preferRelativeResize="0"/>
            <p:nvPr/>
          </p:nvPicPr>
          <p:blipFill>
            <a:blip r:embed="rId6">
              <a:alphaModFix/>
            </a:blip>
            <a:stretch>
              <a:fillRect/>
            </a:stretch>
          </p:blipFill>
          <p:spPr>
            <a:xfrm>
              <a:off x="9460350" y="491274"/>
              <a:ext cx="349650" cy="196151"/>
            </a:xfrm>
            <a:prstGeom prst="rect">
              <a:avLst/>
            </a:prstGeom>
            <a:noFill/>
            <a:ln>
              <a:noFill/>
            </a:ln>
          </p:spPr>
        </p:pic>
      </p:grpSp>
      <p:sp>
        <p:nvSpPr>
          <p:cNvPr id="63" name="Google Shape;63;p13"/>
          <p:cNvSpPr txBox="1"/>
          <p:nvPr/>
        </p:nvSpPr>
        <p:spPr>
          <a:xfrm>
            <a:off x="6906459" y="5634213"/>
            <a:ext cx="2204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dk2"/>
                </a:solidFill>
                <a:latin typeface="Comfortaa"/>
                <a:ea typeface="Comfortaa"/>
                <a:cs typeface="Comfortaa"/>
                <a:sym typeface="Comfortaa"/>
              </a:rPr>
              <a:t>T R A V E L  W I T H  U S</a:t>
            </a:r>
            <a:endParaRPr sz="1200">
              <a:solidFill>
                <a:schemeClr val="dk2"/>
              </a:solidFill>
              <a:latin typeface="Comfortaa"/>
              <a:ea typeface="Comfortaa"/>
              <a:cs typeface="Comfortaa"/>
              <a:sym typeface="Comfortaa"/>
            </a:endParaRPr>
          </a:p>
        </p:txBody>
      </p:sp>
      <p:cxnSp>
        <p:nvCxnSpPr>
          <p:cNvPr id="64" name="Google Shape;64;p13"/>
          <p:cNvCxnSpPr/>
          <p:nvPr/>
        </p:nvCxnSpPr>
        <p:spPr>
          <a:xfrm>
            <a:off x="6913200" y="5950600"/>
            <a:ext cx="2396400" cy="0"/>
          </a:xfrm>
          <a:prstGeom prst="straightConnector1">
            <a:avLst/>
          </a:prstGeom>
          <a:noFill/>
          <a:ln cap="flat" cmpd="sng" w="19050">
            <a:solidFill>
              <a:srgbClr val="F2877F"/>
            </a:solidFill>
            <a:prstDash val="solid"/>
            <a:round/>
            <a:headEnd len="med" w="med" type="none"/>
            <a:tailEnd len="med" w="med" type="none"/>
          </a:ln>
        </p:spPr>
      </p:cxnSp>
      <p:sp>
        <p:nvSpPr>
          <p:cNvPr id="65" name="Google Shape;65;p13"/>
          <p:cNvSpPr txBox="1"/>
          <p:nvPr/>
        </p:nvSpPr>
        <p:spPr>
          <a:xfrm>
            <a:off x="6892985" y="6095049"/>
            <a:ext cx="2773500" cy="1416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4600">
                <a:solidFill>
                  <a:srgbClr val="28324F"/>
                </a:solidFill>
                <a:latin typeface="Archivo Black"/>
                <a:ea typeface="Archivo Black"/>
                <a:cs typeface="Archivo Black"/>
                <a:sym typeface="Archivo Black"/>
              </a:rPr>
              <a:t>Travel </a:t>
            </a:r>
            <a:endParaRPr sz="4600">
              <a:solidFill>
                <a:srgbClr val="28324F"/>
              </a:solidFill>
              <a:latin typeface="Archivo Black"/>
              <a:ea typeface="Archivo Black"/>
              <a:cs typeface="Archivo Black"/>
              <a:sym typeface="Archivo Black"/>
            </a:endParaRPr>
          </a:p>
          <a:p>
            <a:pPr indent="0" lvl="0" marL="0" rtl="0" algn="l">
              <a:lnSpc>
                <a:spcPct val="100000"/>
              </a:lnSpc>
              <a:spcBef>
                <a:spcPts val="0"/>
              </a:spcBef>
              <a:spcAft>
                <a:spcPts val="0"/>
              </a:spcAft>
              <a:buNone/>
            </a:pPr>
            <a:r>
              <a:rPr lang="uk" sz="4600">
                <a:solidFill>
                  <a:srgbClr val="28324F"/>
                </a:solidFill>
                <a:latin typeface="Archivo Black"/>
                <a:ea typeface="Archivo Black"/>
                <a:cs typeface="Archivo Black"/>
                <a:sym typeface="Archivo Black"/>
              </a:rPr>
              <a:t>Agency</a:t>
            </a:r>
            <a:endParaRPr sz="4600">
              <a:solidFill>
                <a:srgbClr val="28324F"/>
              </a:solidFill>
              <a:latin typeface="Archivo Black"/>
              <a:ea typeface="Archivo Black"/>
              <a:cs typeface="Archivo Black"/>
              <a:sym typeface="Archivo Black"/>
            </a:endParaRPr>
          </a:p>
        </p:txBody>
      </p:sp>
      <p:sp>
        <p:nvSpPr>
          <p:cNvPr id="66" name="Google Shape;66;p13"/>
          <p:cNvSpPr/>
          <p:nvPr/>
        </p:nvSpPr>
        <p:spPr>
          <a:xfrm>
            <a:off x="0" y="7442700"/>
            <a:ext cx="6705600" cy="329700"/>
          </a:xfrm>
          <a:prstGeom prst="rect">
            <a:avLst/>
          </a:prstGeom>
          <a:solidFill>
            <a:srgbClr val="091B1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txBox="1"/>
          <p:nvPr/>
        </p:nvSpPr>
        <p:spPr>
          <a:xfrm>
            <a:off x="3588260" y="210980"/>
            <a:ext cx="2773500" cy="708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4600">
                <a:solidFill>
                  <a:srgbClr val="28324F"/>
                </a:solidFill>
                <a:latin typeface="Archivo Black"/>
                <a:ea typeface="Archivo Black"/>
                <a:cs typeface="Archivo Black"/>
                <a:sym typeface="Archivo Black"/>
              </a:rPr>
              <a:t>About</a:t>
            </a:r>
            <a:endParaRPr sz="4600">
              <a:solidFill>
                <a:srgbClr val="28324F"/>
              </a:solidFill>
              <a:latin typeface="Archivo Black"/>
              <a:ea typeface="Archivo Black"/>
              <a:cs typeface="Archivo Black"/>
              <a:sym typeface="Archivo Black"/>
            </a:endParaRPr>
          </a:p>
        </p:txBody>
      </p:sp>
      <p:sp>
        <p:nvSpPr>
          <p:cNvPr id="68" name="Google Shape;68;p13"/>
          <p:cNvSpPr txBox="1"/>
          <p:nvPr/>
        </p:nvSpPr>
        <p:spPr>
          <a:xfrm>
            <a:off x="3588260" y="983349"/>
            <a:ext cx="2773500" cy="184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200">
                <a:solidFill>
                  <a:srgbClr val="28324F"/>
                </a:solidFill>
                <a:latin typeface="Comfortaa"/>
                <a:ea typeface="Comfortaa"/>
                <a:cs typeface="Comfortaa"/>
                <a:sym typeface="Comfortaa"/>
              </a:rPr>
              <a:t>O U R  C O M P A N Y</a:t>
            </a:r>
            <a:endParaRPr sz="1200">
              <a:solidFill>
                <a:srgbClr val="28324F"/>
              </a:solidFill>
              <a:latin typeface="Comfortaa"/>
              <a:ea typeface="Comfortaa"/>
              <a:cs typeface="Comfortaa"/>
              <a:sym typeface="Comfortaa"/>
            </a:endParaRPr>
          </a:p>
        </p:txBody>
      </p:sp>
      <p:cxnSp>
        <p:nvCxnSpPr>
          <p:cNvPr id="69" name="Google Shape;69;p13"/>
          <p:cNvCxnSpPr/>
          <p:nvPr/>
        </p:nvCxnSpPr>
        <p:spPr>
          <a:xfrm>
            <a:off x="3588250" y="1447606"/>
            <a:ext cx="1084200" cy="0"/>
          </a:xfrm>
          <a:prstGeom prst="straightConnector1">
            <a:avLst/>
          </a:prstGeom>
          <a:noFill/>
          <a:ln cap="flat" cmpd="sng" w="19050">
            <a:solidFill>
              <a:srgbClr val="F2877F"/>
            </a:solidFill>
            <a:prstDash val="solid"/>
            <a:round/>
            <a:headEnd len="med" w="med" type="none"/>
            <a:tailEnd len="med" w="med" type="none"/>
          </a:ln>
        </p:spPr>
      </p:cxnSp>
      <p:sp>
        <p:nvSpPr>
          <p:cNvPr id="70" name="Google Shape;70;p13"/>
          <p:cNvSpPr txBox="1"/>
          <p:nvPr/>
        </p:nvSpPr>
        <p:spPr>
          <a:xfrm>
            <a:off x="3590200" y="1651375"/>
            <a:ext cx="2722200" cy="2065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SzPts val="1100"/>
              <a:buFont typeface="Arial"/>
              <a:buNone/>
            </a:pPr>
            <a:r>
              <a:rPr lang="uk" sz="1100">
                <a:solidFill>
                  <a:schemeClr val="dk2"/>
                </a:solidFill>
                <a:latin typeface="Comfortaa"/>
                <a:ea typeface="Comfortaa"/>
                <a:cs typeface="Comfortaa"/>
                <a:sym typeface="Comfortaa"/>
              </a:rPr>
              <a:t>Adipiscing elit, sed diam nonummy nibh euismod tincidunt ut laoreet dolore magna aliquam erat volutpat. Ut wisi enim ad minim veniam.</a:t>
            </a:r>
            <a:endParaRPr sz="1100">
              <a:solidFill>
                <a:schemeClr val="dk2"/>
              </a:solidFill>
              <a:latin typeface="Comfortaa"/>
              <a:ea typeface="Comfortaa"/>
              <a:cs typeface="Comfortaa"/>
              <a:sym typeface="Comfortaa"/>
            </a:endParaRPr>
          </a:p>
          <a:p>
            <a:pPr indent="0" lvl="0" marL="0" rtl="0" algn="l">
              <a:lnSpc>
                <a:spcPct val="140000"/>
              </a:lnSpc>
              <a:spcBef>
                <a:spcPts val="0"/>
              </a:spcBef>
              <a:spcAft>
                <a:spcPts val="0"/>
              </a:spcAft>
              <a:buClr>
                <a:schemeClr val="dk1"/>
              </a:buClr>
              <a:buSzPts val="1100"/>
              <a:buFont typeface="Arial"/>
              <a:buNone/>
            </a:pPr>
            <a:r>
              <a:t/>
            </a:r>
            <a:endParaRPr sz="1100">
              <a:solidFill>
                <a:schemeClr val="dk2"/>
              </a:solidFill>
              <a:latin typeface="Comfortaa"/>
              <a:ea typeface="Comfortaa"/>
              <a:cs typeface="Comfortaa"/>
              <a:sym typeface="Comfortaa"/>
            </a:endParaRPr>
          </a:p>
          <a:p>
            <a:pPr indent="0" lvl="0" marL="0" rtl="0" algn="l">
              <a:lnSpc>
                <a:spcPct val="140000"/>
              </a:lnSpc>
              <a:spcBef>
                <a:spcPts val="0"/>
              </a:spcBef>
              <a:spcAft>
                <a:spcPts val="0"/>
              </a:spcAft>
              <a:buNone/>
            </a:pPr>
            <a:r>
              <a:rPr lang="uk" sz="1100">
                <a:solidFill>
                  <a:schemeClr val="dk2"/>
                </a:solidFill>
                <a:latin typeface="Comfortaa"/>
                <a:ea typeface="Comfortaa"/>
                <a:cs typeface="Comfortaa"/>
                <a:sym typeface="Comfortaa"/>
              </a:rPr>
              <a:t>Duis autem vel eum iriure dolor in hendrerit in vulputate velit esse molestie consequat, vel illum dolore eu feugiat nulla </a:t>
            </a:r>
            <a:endParaRPr sz="1100">
              <a:solidFill>
                <a:schemeClr val="dk2"/>
              </a:solidFill>
              <a:latin typeface="Comfortaa"/>
              <a:ea typeface="Comfortaa"/>
              <a:cs typeface="Comfortaa"/>
              <a:sym typeface="Comfortaa"/>
            </a:endParaRPr>
          </a:p>
        </p:txBody>
      </p:sp>
      <p:grpSp>
        <p:nvGrpSpPr>
          <p:cNvPr id="71" name="Google Shape;71;p13"/>
          <p:cNvGrpSpPr/>
          <p:nvPr/>
        </p:nvGrpSpPr>
        <p:grpSpPr>
          <a:xfrm>
            <a:off x="3588260" y="4421135"/>
            <a:ext cx="2773500" cy="2811789"/>
            <a:chOff x="3588260" y="4421135"/>
            <a:chExt cx="2773500" cy="2811789"/>
          </a:xfrm>
        </p:grpSpPr>
        <p:sp>
          <p:nvSpPr>
            <p:cNvPr id="72" name="Google Shape;72;p13"/>
            <p:cNvSpPr txBox="1"/>
            <p:nvPr/>
          </p:nvSpPr>
          <p:spPr>
            <a:xfrm>
              <a:off x="3588260" y="4421135"/>
              <a:ext cx="27735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800">
                  <a:solidFill>
                    <a:schemeClr val="lt1"/>
                  </a:solidFill>
                  <a:latin typeface="Archivo Black"/>
                  <a:ea typeface="Archivo Black"/>
                  <a:cs typeface="Archivo Black"/>
                  <a:sym typeface="Archivo Black"/>
                </a:rPr>
                <a:t>Let’s</a:t>
              </a:r>
              <a:endParaRPr sz="2800">
                <a:solidFill>
                  <a:schemeClr val="lt1"/>
                </a:solidFill>
                <a:latin typeface="Archivo Black"/>
                <a:ea typeface="Archivo Black"/>
                <a:cs typeface="Archivo Black"/>
                <a:sym typeface="Archivo Black"/>
              </a:endParaRPr>
            </a:p>
            <a:p>
              <a:pPr indent="0" lvl="0" marL="0" rtl="0" algn="l">
                <a:spcBef>
                  <a:spcPts val="0"/>
                </a:spcBef>
                <a:spcAft>
                  <a:spcPts val="0"/>
                </a:spcAft>
                <a:buNone/>
              </a:pPr>
              <a:r>
                <a:rPr lang="uk" sz="2800">
                  <a:solidFill>
                    <a:schemeClr val="lt1"/>
                  </a:solidFill>
                  <a:latin typeface="Archivo Black"/>
                  <a:ea typeface="Archivo Black"/>
                  <a:cs typeface="Archivo Black"/>
                  <a:sym typeface="Archivo Black"/>
                </a:rPr>
                <a:t>Connect</a:t>
              </a:r>
              <a:endParaRPr sz="2800">
                <a:solidFill>
                  <a:schemeClr val="lt1"/>
                </a:solidFill>
                <a:latin typeface="Archivo Black"/>
                <a:ea typeface="Archivo Black"/>
                <a:cs typeface="Archivo Black"/>
                <a:sym typeface="Archivo Black"/>
              </a:endParaRPr>
            </a:p>
          </p:txBody>
        </p:sp>
        <p:sp>
          <p:nvSpPr>
            <p:cNvPr id="73" name="Google Shape;73;p13"/>
            <p:cNvSpPr txBox="1"/>
            <p:nvPr/>
          </p:nvSpPr>
          <p:spPr>
            <a:xfrm>
              <a:off x="3588260" y="5459502"/>
              <a:ext cx="2773500" cy="409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uk" sz="1300">
                  <a:solidFill>
                    <a:schemeClr val="lt1"/>
                  </a:solidFill>
                  <a:latin typeface="Comfortaa"/>
                  <a:ea typeface="Comfortaa"/>
                  <a:cs typeface="Comfortaa"/>
                  <a:sym typeface="Comfortaa"/>
                </a:rPr>
                <a:t>Phone:</a:t>
              </a:r>
              <a:endParaRPr b="1" sz="1300">
                <a:solidFill>
                  <a:schemeClr val="lt1"/>
                </a:solidFill>
                <a:latin typeface="Comfortaa"/>
                <a:ea typeface="Comfortaa"/>
                <a:cs typeface="Comfortaa"/>
                <a:sym typeface="Comfortaa"/>
              </a:endParaRPr>
            </a:p>
            <a:p>
              <a:pPr indent="0" lvl="0" marL="0" rtl="0" algn="l">
                <a:lnSpc>
                  <a:spcPct val="120000"/>
                </a:lnSpc>
                <a:spcBef>
                  <a:spcPts val="0"/>
                </a:spcBef>
                <a:spcAft>
                  <a:spcPts val="0"/>
                </a:spcAft>
                <a:buNone/>
              </a:pPr>
              <a:r>
                <a:rPr lang="uk" sz="1100">
                  <a:solidFill>
                    <a:srgbClr val="B6BBC4"/>
                  </a:solidFill>
                  <a:latin typeface="Comfortaa Light"/>
                  <a:ea typeface="Comfortaa Light"/>
                  <a:cs typeface="Comfortaa Light"/>
                  <a:sym typeface="Comfortaa Light"/>
                </a:rPr>
                <a:t>123-4567-890</a:t>
              </a:r>
              <a:endParaRPr sz="1300">
                <a:solidFill>
                  <a:schemeClr val="lt1"/>
                </a:solidFill>
                <a:latin typeface="Comfortaa"/>
                <a:ea typeface="Comfortaa"/>
                <a:cs typeface="Comfortaa"/>
                <a:sym typeface="Comfortaa"/>
              </a:endParaRPr>
            </a:p>
          </p:txBody>
        </p:sp>
        <p:sp>
          <p:nvSpPr>
            <p:cNvPr id="74" name="Google Shape;74;p13"/>
            <p:cNvSpPr txBox="1"/>
            <p:nvPr/>
          </p:nvSpPr>
          <p:spPr>
            <a:xfrm>
              <a:off x="3588260" y="6141463"/>
              <a:ext cx="2773500" cy="409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uk" sz="1300">
                  <a:solidFill>
                    <a:schemeClr val="lt1"/>
                  </a:solidFill>
                  <a:latin typeface="Comfortaa"/>
                  <a:ea typeface="Comfortaa"/>
                  <a:cs typeface="Comfortaa"/>
                  <a:sym typeface="Comfortaa"/>
                </a:rPr>
                <a:t>Website:</a:t>
              </a:r>
              <a:endParaRPr b="1" sz="1300">
                <a:solidFill>
                  <a:schemeClr val="lt1"/>
                </a:solidFill>
                <a:latin typeface="Comfortaa"/>
                <a:ea typeface="Comfortaa"/>
                <a:cs typeface="Comfortaa"/>
                <a:sym typeface="Comfortaa"/>
              </a:endParaRPr>
            </a:p>
            <a:p>
              <a:pPr indent="0" lvl="0" marL="0" rtl="0" algn="l">
                <a:lnSpc>
                  <a:spcPct val="120000"/>
                </a:lnSpc>
                <a:spcBef>
                  <a:spcPts val="0"/>
                </a:spcBef>
                <a:spcAft>
                  <a:spcPts val="0"/>
                </a:spcAft>
                <a:buNone/>
              </a:pPr>
              <a:r>
                <a:rPr lang="uk" sz="1100">
                  <a:solidFill>
                    <a:srgbClr val="B6BBC4"/>
                  </a:solidFill>
                  <a:latin typeface="Comfortaa Light"/>
                  <a:ea typeface="Comfortaa Light"/>
                  <a:cs typeface="Comfortaa Light"/>
                  <a:sym typeface="Comfortaa Light"/>
                </a:rPr>
                <a:t>travelagency.site</a:t>
              </a:r>
              <a:endParaRPr sz="1300">
                <a:solidFill>
                  <a:schemeClr val="lt1"/>
                </a:solidFill>
                <a:latin typeface="Comfortaa"/>
                <a:ea typeface="Comfortaa"/>
                <a:cs typeface="Comfortaa"/>
                <a:sym typeface="Comfortaa"/>
              </a:endParaRPr>
            </a:p>
          </p:txBody>
        </p:sp>
        <p:sp>
          <p:nvSpPr>
            <p:cNvPr id="75" name="Google Shape;75;p13"/>
            <p:cNvSpPr txBox="1"/>
            <p:nvPr/>
          </p:nvSpPr>
          <p:spPr>
            <a:xfrm>
              <a:off x="3588260" y="6823424"/>
              <a:ext cx="2773500" cy="409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uk" sz="1300">
                  <a:solidFill>
                    <a:schemeClr val="lt1"/>
                  </a:solidFill>
                  <a:latin typeface="Comfortaa"/>
                  <a:ea typeface="Comfortaa"/>
                  <a:cs typeface="Comfortaa"/>
                  <a:sym typeface="Comfortaa"/>
                </a:rPr>
                <a:t>Email:</a:t>
              </a:r>
              <a:endParaRPr b="1" sz="1300">
                <a:solidFill>
                  <a:schemeClr val="lt1"/>
                </a:solidFill>
                <a:latin typeface="Comfortaa"/>
                <a:ea typeface="Comfortaa"/>
                <a:cs typeface="Comfortaa"/>
                <a:sym typeface="Comfortaa"/>
              </a:endParaRPr>
            </a:p>
            <a:p>
              <a:pPr indent="0" lvl="0" marL="0" rtl="0" algn="l">
                <a:lnSpc>
                  <a:spcPct val="120000"/>
                </a:lnSpc>
                <a:spcBef>
                  <a:spcPts val="0"/>
                </a:spcBef>
                <a:spcAft>
                  <a:spcPts val="0"/>
                </a:spcAft>
                <a:buNone/>
              </a:pPr>
              <a:r>
                <a:rPr lang="uk" sz="1100">
                  <a:solidFill>
                    <a:srgbClr val="B6BBC4"/>
                  </a:solidFill>
                  <a:latin typeface="Comfortaa Light"/>
                  <a:ea typeface="Comfortaa Light"/>
                  <a:cs typeface="Comfortaa Light"/>
                  <a:sym typeface="Comfortaa Light"/>
                </a:rPr>
                <a:t>travelagency@mail.com</a:t>
              </a:r>
              <a:endParaRPr sz="1300">
                <a:solidFill>
                  <a:schemeClr val="lt1"/>
                </a:solidFill>
                <a:latin typeface="Comfortaa"/>
                <a:ea typeface="Comfortaa"/>
                <a:cs typeface="Comfortaa"/>
                <a:sym typeface="Comfortaa"/>
              </a:endParaRPr>
            </a:p>
          </p:txBody>
        </p:sp>
      </p:grpSp>
      <p:pic>
        <p:nvPicPr>
          <p:cNvPr id="76" name="Google Shape;76;p13"/>
          <p:cNvPicPr preferRelativeResize="0"/>
          <p:nvPr/>
        </p:nvPicPr>
        <p:blipFill rotWithShape="1">
          <a:blip r:embed="rId7">
            <a:alphaModFix/>
          </a:blip>
          <a:srcRect b="19948" l="0" r="22251" t="0"/>
          <a:stretch/>
        </p:blipFill>
        <p:spPr>
          <a:xfrm>
            <a:off x="9156800" y="5866450"/>
            <a:ext cx="901600" cy="1905949"/>
          </a:xfrm>
          <a:prstGeom prst="rect">
            <a:avLst/>
          </a:prstGeom>
          <a:noFill/>
          <a:ln>
            <a:noFill/>
          </a:ln>
        </p:spPr>
      </p:pic>
      <p:pic>
        <p:nvPicPr>
          <p:cNvPr id="77" name="Google Shape;77;p13"/>
          <p:cNvPicPr preferRelativeResize="0"/>
          <p:nvPr/>
        </p:nvPicPr>
        <p:blipFill rotWithShape="1">
          <a:blip r:embed="rId8">
            <a:alphaModFix/>
          </a:blip>
          <a:srcRect b="0" l="24533" r="48677" t="0"/>
          <a:stretch/>
        </p:blipFill>
        <p:spPr>
          <a:xfrm>
            <a:off x="990000" y="360000"/>
            <a:ext cx="2362798" cy="5878550"/>
          </a:xfrm>
          <a:prstGeom prst="rect">
            <a:avLst/>
          </a:prstGeom>
          <a:noFill/>
          <a:ln>
            <a:noFill/>
          </a:ln>
        </p:spPr>
      </p:pic>
      <p:sp>
        <p:nvSpPr>
          <p:cNvPr id="78" name="Google Shape;78;p13"/>
          <p:cNvSpPr txBox="1"/>
          <p:nvPr/>
        </p:nvSpPr>
        <p:spPr>
          <a:xfrm rot="5400000">
            <a:off x="-1974899" y="2442478"/>
            <a:ext cx="4920000" cy="708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4600">
                <a:solidFill>
                  <a:srgbClr val="28324F"/>
                </a:solidFill>
                <a:latin typeface="Archivo Black"/>
                <a:ea typeface="Archivo Black"/>
                <a:cs typeface="Archivo Black"/>
                <a:sym typeface="Archivo Black"/>
              </a:rPr>
              <a:t>Time to Travel</a:t>
            </a:r>
            <a:endParaRPr sz="4600">
              <a:solidFill>
                <a:srgbClr val="28324F"/>
              </a:solidFill>
              <a:latin typeface="Archivo Black"/>
              <a:ea typeface="Archivo Black"/>
              <a:cs typeface="Archivo Black"/>
              <a:sym typeface="Archivo Black"/>
            </a:endParaRPr>
          </a:p>
        </p:txBody>
      </p:sp>
      <p:sp>
        <p:nvSpPr>
          <p:cNvPr id="79" name="Google Shape;79;p13"/>
          <p:cNvSpPr txBox="1"/>
          <p:nvPr/>
        </p:nvSpPr>
        <p:spPr>
          <a:xfrm>
            <a:off x="270000" y="6705689"/>
            <a:ext cx="3029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chemeClr val="dk2"/>
                </a:solidFill>
                <a:latin typeface="Comfortaa"/>
                <a:ea typeface="Comfortaa"/>
                <a:cs typeface="Comfortaa"/>
                <a:sym typeface="Comfortaa"/>
              </a:rPr>
              <a:t>S P E C I A L  P R I C E  I N S I D E</a:t>
            </a:r>
            <a:endParaRPr>
              <a:solidFill>
                <a:schemeClr val="dk2"/>
              </a:solidFill>
              <a:latin typeface="Comfortaa"/>
              <a:ea typeface="Comfortaa"/>
              <a:cs typeface="Comfortaa"/>
              <a:sym typeface="Comfortaa"/>
            </a:endParaRPr>
          </a:p>
        </p:txBody>
      </p:sp>
      <p:cxnSp>
        <p:nvCxnSpPr>
          <p:cNvPr id="80" name="Google Shape;80;p13"/>
          <p:cNvCxnSpPr/>
          <p:nvPr/>
        </p:nvCxnSpPr>
        <p:spPr>
          <a:xfrm rot="10800000">
            <a:off x="1428750" y="7155388"/>
            <a:ext cx="1701600" cy="0"/>
          </a:xfrm>
          <a:prstGeom prst="straightConnector1">
            <a:avLst/>
          </a:prstGeom>
          <a:noFill/>
          <a:ln cap="flat" cmpd="sng" w="28575">
            <a:solidFill>
              <a:srgbClr val="F2877F"/>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3">
            <a:alphaModFix/>
          </a:blip>
          <a:srcRect b="0" l="0" r="27933" t="3100"/>
          <a:stretch/>
        </p:blipFill>
        <p:spPr>
          <a:xfrm>
            <a:off x="7554050" y="0"/>
            <a:ext cx="2504350" cy="3670651"/>
          </a:xfrm>
          <a:prstGeom prst="rect">
            <a:avLst/>
          </a:prstGeom>
          <a:noFill/>
          <a:ln>
            <a:noFill/>
          </a:ln>
        </p:spPr>
      </p:pic>
      <p:pic>
        <p:nvPicPr>
          <p:cNvPr id="86" name="Google Shape;86;p14"/>
          <p:cNvPicPr preferRelativeResize="0"/>
          <p:nvPr/>
        </p:nvPicPr>
        <p:blipFill rotWithShape="1">
          <a:blip r:embed="rId4">
            <a:alphaModFix/>
          </a:blip>
          <a:srcRect b="7859" l="26106" r="0" t="0"/>
          <a:stretch/>
        </p:blipFill>
        <p:spPr>
          <a:xfrm>
            <a:off x="-16900" y="386975"/>
            <a:ext cx="2545800" cy="7385426"/>
          </a:xfrm>
          <a:prstGeom prst="rect">
            <a:avLst/>
          </a:prstGeom>
          <a:noFill/>
          <a:ln>
            <a:noFill/>
          </a:ln>
        </p:spPr>
      </p:pic>
      <p:sp>
        <p:nvSpPr>
          <p:cNvPr id="87" name="Google Shape;87;p14"/>
          <p:cNvSpPr/>
          <p:nvPr/>
        </p:nvSpPr>
        <p:spPr>
          <a:xfrm>
            <a:off x="3352800" y="0"/>
            <a:ext cx="3352800" cy="4375200"/>
          </a:xfrm>
          <a:prstGeom prst="rect">
            <a:avLst/>
          </a:prstGeom>
          <a:solidFill>
            <a:srgbClr val="002A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4"/>
          <p:cNvSpPr txBox="1"/>
          <p:nvPr/>
        </p:nvSpPr>
        <p:spPr>
          <a:xfrm>
            <a:off x="6904596" y="320744"/>
            <a:ext cx="2204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dk2"/>
                </a:solidFill>
                <a:latin typeface="Comfortaa"/>
                <a:ea typeface="Comfortaa"/>
                <a:cs typeface="Comfortaa"/>
                <a:sym typeface="Comfortaa"/>
              </a:rPr>
              <a:t>U P  T O  3 5 %</a:t>
            </a:r>
            <a:endParaRPr sz="1200">
              <a:solidFill>
                <a:schemeClr val="dk2"/>
              </a:solidFill>
              <a:latin typeface="Comfortaa"/>
              <a:ea typeface="Comfortaa"/>
              <a:cs typeface="Comfortaa"/>
              <a:sym typeface="Comfortaa"/>
            </a:endParaRPr>
          </a:p>
        </p:txBody>
      </p:sp>
      <p:cxnSp>
        <p:nvCxnSpPr>
          <p:cNvPr id="89" name="Google Shape;89;p14"/>
          <p:cNvCxnSpPr/>
          <p:nvPr/>
        </p:nvCxnSpPr>
        <p:spPr>
          <a:xfrm>
            <a:off x="6911337" y="637131"/>
            <a:ext cx="2396400" cy="0"/>
          </a:xfrm>
          <a:prstGeom prst="straightConnector1">
            <a:avLst/>
          </a:prstGeom>
          <a:noFill/>
          <a:ln cap="flat" cmpd="sng" w="19050">
            <a:solidFill>
              <a:srgbClr val="F2877F"/>
            </a:solidFill>
            <a:prstDash val="solid"/>
            <a:round/>
            <a:headEnd len="med" w="med" type="none"/>
            <a:tailEnd len="med" w="med" type="none"/>
          </a:ln>
        </p:spPr>
      </p:cxnSp>
      <p:sp>
        <p:nvSpPr>
          <p:cNvPr id="90" name="Google Shape;90;p14"/>
          <p:cNvSpPr txBox="1"/>
          <p:nvPr/>
        </p:nvSpPr>
        <p:spPr>
          <a:xfrm>
            <a:off x="6891122" y="781581"/>
            <a:ext cx="2773500" cy="1416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4600">
                <a:solidFill>
                  <a:srgbClr val="28324F"/>
                </a:solidFill>
                <a:latin typeface="Archivo Black"/>
                <a:ea typeface="Archivo Black"/>
                <a:cs typeface="Archivo Black"/>
                <a:sym typeface="Archivo Black"/>
              </a:rPr>
              <a:t>Special</a:t>
            </a:r>
            <a:endParaRPr sz="4600">
              <a:solidFill>
                <a:srgbClr val="28324F"/>
              </a:solidFill>
              <a:latin typeface="Archivo Black"/>
              <a:ea typeface="Archivo Black"/>
              <a:cs typeface="Archivo Black"/>
              <a:sym typeface="Archivo Black"/>
            </a:endParaRPr>
          </a:p>
          <a:p>
            <a:pPr indent="0" lvl="0" marL="0" rtl="0" algn="l">
              <a:spcBef>
                <a:spcPts val="0"/>
              </a:spcBef>
              <a:spcAft>
                <a:spcPts val="0"/>
              </a:spcAft>
              <a:buNone/>
            </a:pPr>
            <a:r>
              <a:rPr lang="uk" sz="4600">
                <a:solidFill>
                  <a:srgbClr val="28324F"/>
                </a:solidFill>
                <a:latin typeface="Archivo Black"/>
                <a:ea typeface="Archivo Black"/>
                <a:cs typeface="Archivo Black"/>
                <a:sym typeface="Archivo Black"/>
              </a:rPr>
              <a:t>Price</a:t>
            </a:r>
            <a:endParaRPr sz="4600">
              <a:solidFill>
                <a:srgbClr val="28324F"/>
              </a:solidFill>
              <a:latin typeface="Archivo Black"/>
              <a:ea typeface="Archivo Black"/>
              <a:cs typeface="Archivo Black"/>
              <a:sym typeface="Archivo Black"/>
            </a:endParaRPr>
          </a:p>
        </p:txBody>
      </p:sp>
      <p:sp>
        <p:nvSpPr>
          <p:cNvPr id="91" name="Google Shape;91;p14"/>
          <p:cNvSpPr/>
          <p:nvPr/>
        </p:nvSpPr>
        <p:spPr>
          <a:xfrm>
            <a:off x="3352800" y="7442700"/>
            <a:ext cx="6705600" cy="329700"/>
          </a:xfrm>
          <a:prstGeom prst="rect">
            <a:avLst/>
          </a:prstGeom>
          <a:solidFill>
            <a:srgbClr val="091B1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4"/>
          <p:cNvSpPr txBox="1"/>
          <p:nvPr/>
        </p:nvSpPr>
        <p:spPr>
          <a:xfrm>
            <a:off x="3572886" y="210975"/>
            <a:ext cx="3071700" cy="189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4100">
                <a:solidFill>
                  <a:schemeClr val="lt1"/>
                </a:solidFill>
                <a:latin typeface="Archivo Black"/>
                <a:ea typeface="Archivo Black"/>
                <a:cs typeface="Archivo Black"/>
                <a:sym typeface="Archivo Black"/>
              </a:rPr>
              <a:t>Visit </a:t>
            </a:r>
            <a:endParaRPr sz="4100">
              <a:solidFill>
                <a:schemeClr val="lt1"/>
              </a:solidFill>
              <a:latin typeface="Archivo Black"/>
              <a:ea typeface="Archivo Black"/>
              <a:cs typeface="Archivo Black"/>
              <a:sym typeface="Archivo Black"/>
            </a:endParaRPr>
          </a:p>
          <a:p>
            <a:pPr indent="0" lvl="0" marL="0" rtl="0" algn="l">
              <a:spcBef>
                <a:spcPts val="0"/>
              </a:spcBef>
              <a:spcAft>
                <a:spcPts val="0"/>
              </a:spcAft>
              <a:buNone/>
            </a:pPr>
            <a:r>
              <a:rPr lang="uk" sz="4100">
                <a:solidFill>
                  <a:schemeClr val="lt1"/>
                </a:solidFill>
                <a:latin typeface="Archivo Black"/>
                <a:ea typeface="Archivo Black"/>
                <a:cs typeface="Archivo Black"/>
                <a:sym typeface="Archivo Black"/>
              </a:rPr>
              <a:t>Incredible</a:t>
            </a:r>
            <a:endParaRPr sz="4100">
              <a:solidFill>
                <a:schemeClr val="lt1"/>
              </a:solidFill>
              <a:latin typeface="Archivo Black"/>
              <a:ea typeface="Archivo Black"/>
              <a:cs typeface="Archivo Black"/>
              <a:sym typeface="Archivo Black"/>
            </a:endParaRPr>
          </a:p>
          <a:p>
            <a:pPr indent="0" lvl="0" marL="0" rtl="0" algn="l">
              <a:spcBef>
                <a:spcPts val="0"/>
              </a:spcBef>
              <a:spcAft>
                <a:spcPts val="0"/>
              </a:spcAft>
              <a:buNone/>
            </a:pPr>
            <a:r>
              <a:rPr lang="uk" sz="4100">
                <a:solidFill>
                  <a:schemeClr val="lt1"/>
                </a:solidFill>
                <a:latin typeface="Archivo Black"/>
                <a:ea typeface="Archivo Black"/>
                <a:cs typeface="Archivo Black"/>
                <a:sym typeface="Archivo Black"/>
              </a:rPr>
              <a:t>Places</a:t>
            </a:r>
            <a:endParaRPr sz="4100">
              <a:solidFill>
                <a:schemeClr val="lt1"/>
              </a:solidFill>
              <a:latin typeface="Archivo Black"/>
              <a:ea typeface="Archivo Black"/>
              <a:cs typeface="Archivo Black"/>
              <a:sym typeface="Archivo Black"/>
            </a:endParaRPr>
          </a:p>
        </p:txBody>
      </p:sp>
      <p:sp>
        <p:nvSpPr>
          <p:cNvPr id="93" name="Google Shape;93;p14"/>
          <p:cNvSpPr txBox="1"/>
          <p:nvPr/>
        </p:nvSpPr>
        <p:spPr>
          <a:xfrm>
            <a:off x="6916775" y="2276668"/>
            <a:ext cx="2722200" cy="15915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100">
                <a:solidFill>
                  <a:schemeClr val="dk2"/>
                </a:solidFill>
                <a:latin typeface="Comfortaa"/>
                <a:ea typeface="Comfortaa"/>
                <a:cs typeface="Comfortaa"/>
                <a:sym typeface="Comfortaa"/>
              </a:rPr>
              <a:t>Ut wisi enim ad minim veniam. Duis autem vel eum iriure dolor in hendrerit in vulputate velit esse molestie consequat, vel illum dolore eu feugiat nulla Duis autem vel eum iriure dolor in hendrerit in vulputate velit esse molestie consequat.</a:t>
            </a:r>
            <a:endParaRPr sz="1100">
              <a:solidFill>
                <a:schemeClr val="dk2"/>
              </a:solidFill>
              <a:latin typeface="Comfortaa"/>
              <a:ea typeface="Comfortaa"/>
              <a:cs typeface="Comfortaa"/>
              <a:sym typeface="Comfortaa"/>
            </a:endParaRPr>
          </a:p>
        </p:txBody>
      </p:sp>
      <p:sp>
        <p:nvSpPr>
          <p:cNvPr id="94" name="Google Shape;94;p14"/>
          <p:cNvSpPr/>
          <p:nvPr/>
        </p:nvSpPr>
        <p:spPr>
          <a:xfrm>
            <a:off x="270000" y="7442700"/>
            <a:ext cx="272700" cy="329700"/>
          </a:xfrm>
          <a:prstGeom prst="rect">
            <a:avLst/>
          </a:prstGeom>
          <a:solidFill>
            <a:srgbClr val="091B1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5" name="Google Shape;95;p14"/>
          <p:cNvGrpSpPr/>
          <p:nvPr/>
        </p:nvGrpSpPr>
        <p:grpSpPr>
          <a:xfrm>
            <a:off x="3331150" y="4278350"/>
            <a:ext cx="6727250" cy="3494051"/>
            <a:chOff x="3331150" y="4278350"/>
            <a:chExt cx="6727250" cy="3494051"/>
          </a:xfrm>
        </p:grpSpPr>
        <p:pic>
          <p:nvPicPr>
            <p:cNvPr id="96" name="Google Shape;96;p14"/>
            <p:cNvPicPr preferRelativeResize="0"/>
            <p:nvPr/>
          </p:nvPicPr>
          <p:blipFill rotWithShape="1">
            <a:blip r:embed="rId5">
              <a:alphaModFix/>
            </a:blip>
            <a:srcRect b="4561" l="1446" r="1446" t="18768"/>
            <a:stretch/>
          </p:blipFill>
          <p:spPr>
            <a:xfrm>
              <a:off x="3352800" y="4278350"/>
              <a:ext cx="6705599" cy="3494051"/>
            </a:xfrm>
            <a:prstGeom prst="rect">
              <a:avLst/>
            </a:prstGeom>
            <a:noFill/>
            <a:ln>
              <a:noFill/>
            </a:ln>
          </p:spPr>
        </p:pic>
        <p:sp>
          <p:nvSpPr>
            <p:cNvPr id="97" name="Google Shape;97;p14"/>
            <p:cNvSpPr/>
            <p:nvPr/>
          </p:nvSpPr>
          <p:spPr>
            <a:xfrm>
              <a:off x="3331150" y="4498400"/>
              <a:ext cx="2567400" cy="15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4"/>
            <p:cNvSpPr/>
            <p:nvPr/>
          </p:nvSpPr>
          <p:spPr>
            <a:xfrm>
              <a:off x="9810000" y="7057175"/>
              <a:ext cx="248400" cy="15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99" name="Google Shape;99;p14"/>
          <p:cNvGrpSpPr/>
          <p:nvPr/>
        </p:nvGrpSpPr>
        <p:grpSpPr>
          <a:xfrm>
            <a:off x="8911885" y="4498397"/>
            <a:ext cx="1022700" cy="397200"/>
            <a:chOff x="8953996" y="313072"/>
            <a:chExt cx="1022700" cy="397200"/>
          </a:xfrm>
        </p:grpSpPr>
        <p:sp>
          <p:nvSpPr>
            <p:cNvPr id="100" name="Google Shape;100;p14"/>
            <p:cNvSpPr txBox="1"/>
            <p:nvPr/>
          </p:nvSpPr>
          <p:spPr>
            <a:xfrm>
              <a:off x="8953996" y="313072"/>
              <a:ext cx="10227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200">
                  <a:solidFill>
                    <a:schemeClr val="lt1"/>
                  </a:solidFill>
                  <a:latin typeface="Comfortaa"/>
                  <a:ea typeface="Comfortaa"/>
                  <a:cs typeface="Comfortaa"/>
                  <a:sym typeface="Comfortaa"/>
                </a:rPr>
                <a:t>COMPANY</a:t>
              </a:r>
              <a:endParaRPr sz="12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None/>
              </a:pPr>
              <a:r>
                <a:rPr lang="uk" sz="1200">
                  <a:solidFill>
                    <a:schemeClr val="lt1"/>
                  </a:solidFill>
                  <a:latin typeface="Comfortaa"/>
                  <a:ea typeface="Comfortaa"/>
                  <a:cs typeface="Comfortaa"/>
                  <a:sym typeface="Comfortaa"/>
                </a:rPr>
                <a:t>LOGO</a:t>
              </a:r>
              <a:endParaRPr sz="1200">
                <a:solidFill>
                  <a:schemeClr val="lt1"/>
                </a:solidFill>
                <a:latin typeface="Comfortaa"/>
                <a:ea typeface="Comfortaa"/>
                <a:cs typeface="Comfortaa"/>
                <a:sym typeface="Comfortaa"/>
              </a:endParaRPr>
            </a:p>
          </p:txBody>
        </p:sp>
        <p:pic>
          <p:nvPicPr>
            <p:cNvPr id="101" name="Google Shape;101;p14"/>
            <p:cNvPicPr preferRelativeResize="0"/>
            <p:nvPr/>
          </p:nvPicPr>
          <p:blipFill>
            <a:blip r:embed="rId6">
              <a:alphaModFix/>
            </a:blip>
            <a:stretch>
              <a:fillRect/>
            </a:stretch>
          </p:blipFill>
          <p:spPr>
            <a:xfrm>
              <a:off x="9460350" y="491274"/>
              <a:ext cx="349650" cy="196151"/>
            </a:xfrm>
            <a:prstGeom prst="rect">
              <a:avLst/>
            </a:prstGeom>
            <a:noFill/>
            <a:ln>
              <a:noFill/>
            </a:ln>
          </p:spPr>
        </p:pic>
      </p:grpSp>
      <p:sp>
        <p:nvSpPr>
          <p:cNvPr id="102" name="Google Shape;102;p14"/>
          <p:cNvSpPr txBox="1"/>
          <p:nvPr/>
        </p:nvSpPr>
        <p:spPr>
          <a:xfrm>
            <a:off x="3572875" y="2276675"/>
            <a:ext cx="2940900" cy="15915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100">
                <a:solidFill>
                  <a:schemeClr val="lt1"/>
                </a:solidFill>
                <a:latin typeface="Comfortaa"/>
                <a:ea typeface="Comfortaa"/>
                <a:cs typeface="Comfortaa"/>
                <a:sym typeface="Comfortaa"/>
              </a:rPr>
              <a:t>Vulputate velit esse veniam duis autem vel eum iriure dolor in hendrerit in vulputate velit esse molestie consequat, vel illum dolore eu feugiat nulla Duis autem vel eum iriure dolor in hendrerit in vulputate velit esse molestie consequat.</a:t>
            </a:r>
            <a:endParaRPr sz="1100">
              <a:solidFill>
                <a:schemeClr val="lt1"/>
              </a:solidFill>
              <a:latin typeface="Comfortaa"/>
              <a:ea typeface="Comfortaa"/>
              <a:cs typeface="Comfortaa"/>
              <a:sym typeface="Comfortaa"/>
            </a:endParaRPr>
          </a:p>
        </p:txBody>
      </p:sp>
      <p:sp>
        <p:nvSpPr>
          <p:cNvPr id="103" name="Google Shape;103;p14"/>
          <p:cNvSpPr txBox="1"/>
          <p:nvPr/>
        </p:nvSpPr>
        <p:spPr>
          <a:xfrm>
            <a:off x="246765" y="215356"/>
            <a:ext cx="2773500" cy="12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4100">
                <a:solidFill>
                  <a:srgbClr val="28324F"/>
                </a:solidFill>
                <a:latin typeface="Archivo Black"/>
                <a:ea typeface="Archivo Black"/>
                <a:cs typeface="Archivo Black"/>
                <a:sym typeface="Archivo Black"/>
              </a:rPr>
              <a:t>Our</a:t>
            </a:r>
            <a:endParaRPr sz="4100">
              <a:solidFill>
                <a:srgbClr val="28324F"/>
              </a:solidFill>
              <a:latin typeface="Archivo Black"/>
              <a:ea typeface="Archivo Black"/>
              <a:cs typeface="Archivo Black"/>
              <a:sym typeface="Archivo Black"/>
            </a:endParaRPr>
          </a:p>
          <a:p>
            <a:pPr indent="0" lvl="0" marL="0" rtl="0" algn="l">
              <a:spcBef>
                <a:spcPts val="0"/>
              </a:spcBef>
              <a:spcAft>
                <a:spcPts val="0"/>
              </a:spcAft>
              <a:buNone/>
            </a:pPr>
            <a:r>
              <a:rPr lang="uk" sz="4100">
                <a:solidFill>
                  <a:srgbClr val="28324F"/>
                </a:solidFill>
                <a:latin typeface="Archivo Black"/>
                <a:ea typeface="Archivo Black"/>
                <a:cs typeface="Archivo Black"/>
                <a:sym typeface="Archivo Black"/>
              </a:rPr>
              <a:t>Servuces</a:t>
            </a:r>
            <a:endParaRPr sz="4100">
              <a:solidFill>
                <a:srgbClr val="28324F"/>
              </a:solidFill>
              <a:latin typeface="Archivo Black"/>
              <a:ea typeface="Archivo Black"/>
              <a:cs typeface="Archivo Black"/>
              <a:sym typeface="Archivo Black"/>
            </a:endParaRPr>
          </a:p>
        </p:txBody>
      </p:sp>
      <p:sp>
        <p:nvSpPr>
          <p:cNvPr id="104" name="Google Shape;104;p14"/>
          <p:cNvSpPr txBox="1"/>
          <p:nvPr/>
        </p:nvSpPr>
        <p:spPr>
          <a:xfrm>
            <a:off x="254509" y="1542122"/>
            <a:ext cx="2204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dk2"/>
                </a:solidFill>
                <a:latin typeface="Comfortaa"/>
                <a:ea typeface="Comfortaa"/>
                <a:cs typeface="Comfortaa"/>
                <a:sym typeface="Comfortaa"/>
              </a:rPr>
              <a:t>B E S T  F O R  Y O U</a:t>
            </a:r>
            <a:endParaRPr sz="1200">
              <a:solidFill>
                <a:schemeClr val="dk2"/>
              </a:solidFill>
              <a:latin typeface="Comfortaa"/>
              <a:ea typeface="Comfortaa"/>
              <a:cs typeface="Comfortaa"/>
              <a:sym typeface="Comfortaa"/>
            </a:endParaRPr>
          </a:p>
        </p:txBody>
      </p:sp>
      <p:cxnSp>
        <p:nvCxnSpPr>
          <p:cNvPr id="105" name="Google Shape;105;p14"/>
          <p:cNvCxnSpPr/>
          <p:nvPr/>
        </p:nvCxnSpPr>
        <p:spPr>
          <a:xfrm>
            <a:off x="276737" y="1969556"/>
            <a:ext cx="2396400" cy="0"/>
          </a:xfrm>
          <a:prstGeom prst="straightConnector1">
            <a:avLst/>
          </a:prstGeom>
          <a:noFill/>
          <a:ln cap="flat" cmpd="sng" w="19050">
            <a:solidFill>
              <a:srgbClr val="F2877F"/>
            </a:solidFill>
            <a:prstDash val="solid"/>
            <a:round/>
            <a:headEnd len="med" w="med" type="none"/>
            <a:tailEnd len="med" w="med" type="none"/>
          </a:ln>
        </p:spPr>
      </p:cxnSp>
      <p:grpSp>
        <p:nvGrpSpPr>
          <p:cNvPr id="106" name="Google Shape;106;p14"/>
          <p:cNvGrpSpPr/>
          <p:nvPr/>
        </p:nvGrpSpPr>
        <p:grpSpPr>
          <a:xfrm>
            <a:off x="272364" y="2312525"/>
            <a:ext cx="2807526" cy="671790"/>
            <a:chOff x="272364" y="2312525"/>
            <a:chExt cx="2807526" cy="671790"/>
          </a:xfrm>
        </p:grpSpPr>
        <p:sp>
          <p:nvSpPr>
            <p:cNvPr id="107" name="Google Shape;107;p14"/>
            <p:cNvSpPr txBox="1"/>
            <p:nvPr/>
          </p:nvSpPr>
          <p:spPr>
            <a:xfrm>
              <a:off x="683486" y="2314573"/>
              <a:ext cx="220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091B16"/>
                  </a:solidFill>
                  <a:latin typeface="Comfortaa"/>
                  <a:ea typeface="Comfortaa"/>
                  <a:cs typeface="Comfortaa"/>
                  <a:sym typeface="Comfortaa"/>
                </a:rPr>
                <a:t>Minim Veniam</a:t>
              </a:r>
              <a:endParaRPr b="1" sz="1600">
                <a:solidFill>
                  <a:srgbClr val="091B16"/>
                </a:solidFill>
                <a:latin typeface="Comfortaa"/>
                <a:ea typeface="Comfortaa"/>
                <a:cs typeface="Comfortaa"/>
                <a:sym typeface="Comfortaa"/>
              </a:endParaRPr>
            </a:p>
          </p:txBody>
        </p:sp>
        <p:sp>
          <p:nvSpPr>
            <p:cNvPr id="108" name="Google Shape;108;p14"/>
            <p:cNvSpPr txBox="1"/>
            <p:nvPr/>
          </p:nvSpPr>
          <p:spPr>
            <a:xfrm>
              <a:off x="683490" y="2645615"/>
              <a:ext cx="23964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uk" sz="1000">
                  <a:solidFill>
                    <a:srgbClr val="091B16"/>
                  </a:solidFill>
                  <a:latin typeface="Comfortaa"/>
                  <a:ea typeface="Comfortaa"/>
                  <a:cs typeface="Comfortaa"/>
                  <a:sym typeface="Comfortaa"/>
                </a:rPr>
                <a:t>Duis autem vel eum iriure dolor </a:t>
              </a:r>
              <a:endParaRPr sz="1000">
                <a:solidFill>
                  <a:srgbClr val="091B16"/>
                </a:solidFill>
                <a:latin typeface="Comfortaa"/>
                <a:ea typeface="Comfortaa"/>
                <a:cs typeface="Comfortaa"/>
                <a:sym typeface="Comfortaa"/>
              </a:endParaRPr>
            </a:p>
            <a:p>
              <a:pPr indent="0" lvl="0" marL="0" rtl="0" algn="l">
                <a:lnSpc>
                  <a:spcPct val="120000"/>
                </a:lnSpc>
                <a:spcBef>
                  <a:spcPts val="0"/>
                </a:spcBef>
                <a:spcAft>
                  <a:spcPts val="0"/>
                </a:spcAft>
                <a:buNone/>
              </a:pPr>
              <a:r>
                <a:rPr lang="uk" sz="1000">
                  <a:solidFill>
                    <a:srgbClr val="091B16"/>
                  </a:solidFill>
                  <a:latin typeface="Comfortaa"/>
                  <a:ea typeface="Comfortaa"/>
                  <a:cs typeface="Comfortaa"/>
                  <a:sym typeface="Comfortaa"/>
                </a:rPr>
                <a:t>in hendrerit in vulputate velit ess.</a:t>
              </a:r>
              <a:endParaRPr sz="1000">
                <a:solidFill>
                  <a:srgbClr val="091B16"/>
                </a:solidFill>
                <a:latin typeface="Comfortaa"/>
                <a:ea typeface="Comfortaa"/>
                <a:cs typeface="Comfortaa"/>
                <a:sym typeface="Comfortaa"/>
              </a:endParaRPr>
            </a:p>
          </p:txBody>
        </p:sp>
        <p:grpSp>
          <p:nvGrpSpPr>
            <p:cNvPr id="109" name="Google Shape;109;p14"/>
            <p:cNvGrpSpPr/>
            <p:nvPr/>
          </p:nvGrpSpPr>
          <p:grpSpPr>
            <a:xfrm>
              <a:off x="272364" y="2312525"/>
              <a:ext cx="248400" cy="248400"/>
              <a:chOff x="59550" y="2312525"/>
              <a:chExt cx="248400" cy="248400"/>
            </a:xfrm>
          </p:grpSpPr>
          <p:sp>
            <p:nvSpPr>
              <p:cNvPr id="110" name="Google Shape;110;p14"/>
              <p:cNvSpPr/>
              <p:nvPr/>
            </p:nvSpPr>
            <p:spPr>
              <a:xfrm>
                <a:off x="59550" y="2312525"/>
                <a:ext cx="248400" cy="248400"/>
              </a:xfrm>
              <a:prstGeom prst="ellipse">
                <a:avLst/>
              </a:prstGeom>
              <a:solidFill>
                <a:srgbClr val="2832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4"/>
              <p:cNvSpPr txBox="1"/>
              <p:nvPr/>
            </p:nvSpPr>
            <p:spPr>
              <a:xfrm>
                <a:off x="74400" y="2344325"/>
                <a:ext cx="218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chivo Black"/>
                    <a:ea typeface="Archivo Black"/>
                    <a:cs typeface="Archivo Black"/>
                    <a:sym typeface="Archivo Black"/>
                  </a:rPr>
                  <a:t>1</a:t>
                </a:r>
                <a:endParaRPr sz="1200">
                  <a:solidFill>
                    <a:schemeClr val="lt1"/>
                  </a:solidFill>
                  <a:latin typeface="Archivo Black"/>
                  <a:ea typeface="Archivo Black"/>
                  <a:cs typeface="Archivo Black"/>
                  <a:sym typeface="Archivo Black"/>
                </a:endParaRPr>
              </a:p>
            </p:txBody>
          </p:sp>
        </p:grpSp>
      </p:grpSp>
      <p:grpSp>
        <p:nvGrpSpPr>
          <p:cNvPr id="112" name="Google Shape;112;p14"/>
          <p:cNvGrpSpPr/>
          <p:nvPr/>
        </p:nvGrpSpPr>
        <p:grpSpPr>
          <a:xfrm>
            <a:off x="272364" y="3330150"/>
            <a:ext cx="2807526" cy="671790"/>
            <a:chOff x="272364" y="2312525"/>
            <a:chExt cx="2807526" cy="671790"/>
          </a:xfrm>
        </p:grpSpPr>
        <p:sp>
          <p:nvSpPr>
            <p:cNvPr id="113" name="Google Shape;113;p14"/>
            <p:cNvSpPr txBox="1"/>
            <p:nvPr/>
          </p:nvSpPr>
          <p:spPr>
            <a:xfrm>
              <a:off x="683486" y="2314573"/>
              <a:ext cx="220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091B16"/>
                  </a:solidFill>
                  <a:latin typeface="Comfortaa"/>
                  <a:ea typeface="Comfortaa"/>
                  <a:cs typeface="Comfortaa"/>
                  <a:sym typeface="Comfortaa"/>
                </a:rPr>
                <a:t>Lectus Volutpat</a:t>
              </a:r>
              <a:endParaRPr b="1" sz="1600">
                <a:solidFill>
                  <a:srgbClr val="091B16"/>
                </a:solidFill>
                <a:latin typeface="Comfortaa"/>
                <a:ea typeface="Comfortaa"/>
                <a:cs typeface="Comfortaa"/>
                <a:sym typeface="Comfortaa"/>
              </a:endParaRPr>
            </a:p>
          </p:txBody>
        </p:sp>
        <p:sp>
          <p:nvSpPr>
            <p:cNvPr id="114" name="Google Shape;114;p14"/>
            <p:cNvSpPr txBox="1"/>
            <p:nvPr/>
          </p:nvSpPr>
          <p:spPr>
            <a:xfrm>
              <a:off x="683490" y="2645615"/>
              <a:ext cx="23964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091B16"/>
                  </a:solidFill>
                  <a:latin typeface="Comfortaa"/>
                  <a:ea typeface="Comfortaa"/>
                  <a:cs typeface="Comfortaa"/>
                  <a:sym typeface="Comfortaa"/>
                </a:rPr>
                <a:t>Sed euismod elit id metus faucibus, ut venenatis justo bibendum.</a:t>
              </a:r>
              <a:endParaRPr sz="1000">
                <a:solidFill>
                  <a:srgbClr val="091B16"/>
                </a:solidFill>
                <a:latin typeface="Comfortaa"/>
                <a:ea typeface="Comfortaa"/>
                <a:cs typeface="Comfortaa"/>
                <a:sym typeface="Comfortaa"/>
              </a:endParaRPr>
            </a:p>
          </p:txBody>
        </p:sp>
        <p:grpSp>
          <p:nvGrpSpPr>
            <p:cNvPr id="115" name="Google Shape;115;p14"/>
            <p:cNvGrpSpPr/>
            <p:nvPr/>
          </p:nvGrpSpPr>
          <p:grpSpPr>
            <a:xfrm>
              <a:off x="272364" y="2312525"/>
              <a:ext cx="248400" cy="248400"/>
              <a:chOff x="59550" y="2312525"/>
              <a:chExt cx="248400" cy="248400"/>
            </a:xfrm>
          </p:grpSpPr>
          <p:sp>
            <p:nvSpPr>
              <p:cNvPr id="116" name="Google Shape;116;p14"/>
              <p:cNvSpPr/>
              <p:nvPr/>
            </p:nvSpPr>
            <p:spPr>
              <a:xfrm>
                <a:off x="59550" y="2312525"/>
                <a:ext cx="248400" cy="248400"/>
              </a:xfrm>
              <a:prstGeom prst="ellipse">
                <a:avLst/>
              </a:prstGeom>
              <a:solidFill>
                <a:srgbClr val="2832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4"/>
              <p:cNvSpPr txBox="1"/>
              <p:nvPr/>
            </p:nvSpPr>
            <p:spPr>
              <a:xfrm>
                <a:off x="74400" y="2344325"/>
                <a:ext cx="218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chivo Black"/>
                    <a:ea typeface="Archivo Black"/>
                    <a:cs typeface="Archivo Black"/>
                    <a:sym typeface="Archivo Black"/>
                  </a:rPr>
                  <a:t>2</a:t>
                </a:r>
                <a:endParaRPr sz="1200">
                  <a:solidFill>
                    <a:schemeClr val="lt1"/>
                  </a:solidFill>
                  <a:latin typeface="Archivo Black"/>
                  <a:ea typeface="Archivo Black"/>
                  <a:cs typeface="Archivo Black"/>
                  <a:sym typeface="Archivo Black"/>
                </a:endParaRPr>
              </a:p>
            </p:txBody>
          </p:sp>
        </p:grpSp>
      </p:grpSp>
      <p:grpSp>
        <p:nvGrpSpPr>
          <p:cNvPr id="118" name="Google Shape;118;p14"/>
          <p:cNvGrpSpPr/>
          <p:nvPr/>
        </p:nvGrpSpPr>
        <p:grpSpPr>
          <a:xfrm>
            <a:off x="272364" y="4347774"/>
            <a:ext cx="2807526" cy="671790"/>
            <a:chOff x="272364" y="2312525"/>
            <a:chExt cx="2807526" cy="671790"/>
          </a:xfrm>
        </p:grpSpPr>
        <p:sp>
          <p:nvSpPr>
            <p:cNvPr id="119" name="Google Shape;119;p14"/>
            <p:cNvSpPr txBox="1"/>
            <p:nvPr/>
          </p:nvSpPr>
          <p:spPr>
            <a:xfrm>
              <a:off x="683486" y="2314573"/>
              <a:ext cx="220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091B16"/>
                  </a:solidFill>
                  <a:latin typeface="Comfortaa"/>
                  <a:ea typeface="Comfortaa"/>
                  <a:cs typeface="Comfortaa"/>
                  <a:sym typeface="Comfortaa"/>
                </a:rPr>
                <a:t>Quam Dapibus</a:t>
              </a:r>
              <a:endParaRPr b="1" sz="1600">
                <a:solidFill>
                  <a:srgbClr val="091B16"/>
                </a:solidFill>
                <a:latin typeface="Comfortaa"/>
                <a:ea typeface="Comfortaa"/>
                <a:cs typeface="Comfortaa"/>
                <a:sym typeface="Comfortaa"/>
              </a:endParaRPr>
            </a:p>
          </p:txBody>
        </p:sp>
        <p:sp>
          <p:nvSpPr>
            <p:cNvPr id="120" name="Google Shape;120;p14"/>
            <p:cNvSpPr txBox="1"/>
            <p:nvPr/>
          </p:nvSpPr>
          <p:spPr>
            <a:xfrm>
              <a:off x="683490" y="2645615"/>
              <a:ext cx="23964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091B16"/>
                  </a:solidFill>
                  <a:latin typeface="Comfortaa"/>
                  <a:ea typeface="Comfortaa"/>
                  <a:cs typeface="Comfortaa"/>
                  <a:sym typeface="Comfortaa"/>
                </a:rPr>
                <a:t>Vivamus nec enim id libero sodales auctor sit amet vitae orci.</a:t>
              </a:r>
              <a:endParaRPr sz="1000">
                <a:solidFill>
                  <a:srgbClr val="091B16"/>
                </a:solidFill>
                <a:latin typeface="Comfortaa"/>
                <a:ea typeface="Comfortaa"/>
                <a:cs typeface="Comfortaa"/>
                <a:sym typeface="Comfortaa"/>
              </a:endParaRPr>
            </a:p>
          </p:txBody>
        </p:sp>
        <p:grpSp>
          <p:nvGrpSpPr>
            <p:cNvPr id="121" name="Google Shape;121;p14"/>
            <p:cNvGrpSpPr/>
            <p:nvPr/>
          </p:nvGrpSpPr>
          <p:grpSpPr>
            <a:xfrm>
              <a:off x="272364" y="2312525"/>
              <a:ext cx="248400" cy="248400"/>
              <a:chOff x="59550" y="2312525"/>
              <a:chExt cx="248400" cy="248400"/>
            </a:xfrm>
          </p:grpSpPr>
          <p:sp>
            <p:nvSpPr>
              <p:cNvPr id="122" name="Google Shape;122;p14"/>
              <p:cNvSpPr/>
              <p:nvPr/>
            </p:nvSpPr>
            <p:spPr>
              <a:xfrm>
                <a:off x="59550" y="2312525"/>
                <a:ext cx="248400" cy="248400"/>
              </a:xfrm>
              <a:prstGeom prst="ellipse">
                <a:avLst/>
              </a:prstGeom>
              <a:solidFill>
                <a:srgbClr val="2832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4"/>
              <p:cNvSpPr txBox="1"/>
              <p:nvPr/>
            </p:nvSpPr>
            <p:spPr>
              <a:xfrm>
                <a:off x="74400" y="2344325"/>
                <a:ext cx="218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chivo Black"/>
                    <a:ea typeface="Archivo Black"/>
                    <a:cs typeface="Archivo Black"/>
                    <a:sym typeface="Archivo Black"/>
                  </a:rPr>
                  <a:t>3</a:t>
                </a:r>
                <a:endParaRPr sz="1200">
                  <a:solidFill>
                    <a:schemeClr val="lt1"/>
                  </a:solidFill>
                  <a:latin typeface="Archivo Black"/>
                  <a:ea typeface="Archivo Black"/>
                  <a:cs typeface="Archivo Black"/>
                  <a:sym typeface="Archivo Black"/>
                </a:endParaRPr>
              </a:p>
            </p:txBody>
          </p:sp>
        </p:grpSp>
      </p:grpSp>
      <p:grpSp>
        <p:nvGrpSpPr>
          <p:cNvPr id="124" name="Google Shape;124;p14"/>
          <p:cNvGrpSpPr/>
          <p:nvPr/>
        </p:nvGrpSpPr>
        <p:grpSpPr>
          <a:xfrm>
            <a:off x="272364" y="5365399"/>
            <a:ext cx="2807526" cy="671790"/>
            <a:chOff x="272364" y="2312525"/>
            <a:chExt cx="2807526" cy="671790"/>
          </a:xfrm>
        </p:grpSpPr>
        <p:sp>
          <p:nvSpPr>
            <p:cNvPr id="125" name="Google Shape;125;p14"/>
            <p:cNvSpPr txBox="1"/>
            <p:nvPr/>
          </p:nvSpPr>
          <p:spPr>
            <a:xfrm>
              <a:off x="683486" y="2314573"/>
              <a:ext cx="220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091B16"/>
                  </a:solidFill>
                  <a:latin typeface="Comfortaa"/>
                  <a:ea typeface="Comfortaa"/>
                  <a:cs typeface="Comfortaa"/>
                  <a:sym typeface="Comfortaa"/>
                </a:rPr>
                <a:t>Donec Tristique</a:t>
              </a:r>
              <a:endParaRPr b="1" sz="1600">
                <a:solidFill>
                  <a:srgbClr val="091B16"/>
                </a:solidFill>
                <a:latin typeface="Comfortaa"/>
                <a:ea typeface="Comfortaa"/>
                <a:cs typeface="Comfortaa"/>
                <a:sym typeface="Comfortaa"/>
              </a:endParaRPr>
            </a:p>
          </p:txBody>
        </p:sp>
        <p:sp>
          <p:nvSpPr>
            <p:cNvPr id="126" name="Google Shape;126;p14"/>
            <p:cNvSpPr txBox="1"/>
            <p:nvPr/>
          </p:nvSpPr>
          <p:spPr>
            <a:xfrm>
              <a:off x="683490" y="2645615"/>
              <a:ext cx="23964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091B16"/>
                  </a:solidFill>
                  <a:latin typeface="Comfortaa"/>
                  <a:ea typeface="Comfortaa"/>
                  <a:cs typeface="Comfortaa"/>
                  <a:sym typeface="Comfortaa"/>
                </a:rPr>
                <a:t>Phasellus sit amet massa ac sem laoreet finibus pulvinar eget massa.</a:t>
              </a:r>
              <a:endParaRPr sz="1000">
                <a:solidFill>
                  <a:srgbClr val="091B16"/>
                </a:solidFill>
                <a:latin typeface="Comfortaa"/>
                <a:ea typeface="Comfortaa"/>
                <a:cs typeface="Comfortaa"/>
                <a:sym typeface="Comfortaa"/>
              </a:endParaRPr>
            </a:p>
          </p:txBody>
        </p:sp>
        <p:grpSp>
          <p:nvGrpSpPr>
            <p:cNvPr id="127" name="Google Shape;127;p14"/>
            <p:cNvGrpSpPr/>
            <p:nvPr/>
          </p:nvGrpSpPr>
          <p:grpSpPr>
            <a:xfrm>
              <a:off x="272364" y="2312525"/>
              <a:ext cx="248400" cy="248400"/>
              <a:chOff x="59550" y="2312525"/>
              <a:chExt cx="248400" cy="248400"/>
            </a:xfrm>
          </p:grpSpPr>
          <p:sp>
            <p:nvSpPr>
              <p:cNvPr id="128" name="Google Shape;128;p14"/>
              <p:cNvSpPr/>
              <p:nvPr/>
            </p:nvSpPr>
            <p:spPr>
              <a:xfrm>
                <a:off x="59550" y="2312525"/>
                <a:ext cx="248400" cy="248400"/>
              </a:xfrm>
              <a:prstGeom prst="ellipse">
                <a:avLst/>
              </a:prstGeom>
              <a:solidFill>
                <a:srgbClr val="2832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14"/>
              <p:cNvSpPr txBox="1"/>
              <p:nvPr/>
            </p:nvSpPr>
            <p:spPr>
              <a:xfrm>
                <a:off x="74400" y="2344325"/>
                <a:ext cx="218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chivo Black"/>
                    <a:ea typeface="Archivo Black"/>
                    <a:cs typeface="Archivo Black"/>
                    <a:sym typeface="Archivo Black"/>
                  </a:rPr>
                  <a:t>4</a:t>
                </a:r>
                <a:endParaRPr sz="1200">
                  <a:solidFill>
                    <a:schemeClr val="lt1"/>
                  </a:solidFill>
                  <a:latin typeface="Archivo Black"/>
                  <a:ea typeface="Archivo Black"/>
                  <a:cs typeface="Archivo Black"/>
                  <a:sym typeface="Archivo Black"/>
                </a:endParaRPr>
              </a:p>
            </p:txBody>
          </p:sp>
        </p:grpSp>
      </p:grpSp>
      <p:grpSp>
        <p:nvGrpSpPr>
          <p:cNvPr id="130" name="Google Shape;130;p14"/>
          <p:cNvGrpSpPr/>
          <p:nvPr/>
        </p:nvGrpSpPr>
        <p:grpSpPr>
          <a:xfrm>
            <a:off x="272364" y="6383023"/>
            <a:ext cx="2807526" cy="671790"/>
            <a:chOff x="272364" y="2312525"/>
            <a:chExt cx="2807526" cy="671790"/>
          </a:xfrm>
        </p:grpSpPr>
        <p:sp>
          <p:nvSpPr>
            <p:cNvPr id="131" name="Google Shape;131;p14"/>
            <p:cNvSpPr txBox="1"/>
            <p:nvPr/>
          </p:nvSpPr>
          <p:spPr>
            <a:xfrm>
              <a:off x="683486" y="2314573"/>
              <a:ext cx="220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091B16"/>
                  </a:solidFill>
                  <a:latin typeface="Comfortaa"/>
                  <a:ea typeface="Comfortaa"/>
                  <a:cs typeface="Comfortaa"/>
                  <a:sym typeface="Comfortaa"/>
                </a:rPr>
                <a:t>Donec Egestas</a:t>
              </a:r>
              <a:endParaRPr b="1" sz="1600">
                <a:solidFill>
                  <a:srgbClr val="091B16"/>
                </a:solidFill>
                <a:latin typeface="Comfortaa"/>
                <a:ea typeface="Comfortaa"/>
                <a:cs typeface="Comfortaa"/>
                <a:sym typeface="Comfortaa"/>
              </a:endParaRPr>
            </a:p>
          </p:txBody>
        </p:sp>
        <p:sp>
          <p:nvSpPr>
            <p:cNvPr id="132" name="Google Shape;132;p14"/>
            <p:cNvSpPr txBox="1"/>
            <p:nvPr/>
          </p:nvSpPr>
          <p:spPr>
            <a:xfrm>
              <a:off x="683490" y="2645615"/>
              <a:ext cx="23964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091B16"/>
                  </a:solidFill>
                  <a:latin typeface="Comfortaa"/>
                  <a:ea typeface="Comfortaa"/>
                  <a:cs typeface="Comfortaa"/>
                  <a:sym typeface="Comfortaa"/>
                </a:rPr>
                <a:t>Aenean sit amet mi facilisis, congue sem quis, sollicitudin nisl.</a:t>
              </a:r>
              <a:endParaRPr sz="1000">
                <a:solidFill>
                  <a:srgbClr val="091B16"/>
                </a:solidFill>
                <a:latin typeface="Comfortaa"/>
                <a:ea typeface="Comfortaa"/>
                <a:cs typeface="Comfortaa"/>
                <a:sym typeface="Comfortaa"/>
              </a:endParaRPr>
            </a:p>
          </p:txBody>
        </p:sp>
        <p:grpSp>
          <p:nvGrpSpPr>
            <p:cNvPr id="133" name="Google Shape;133;p14"/>
            <p:cNvGrpSpPr/>
            <p:nvPr/>
          </p:nvGrpSpPr>
          <p:grpSpPr>
            <a:xfrm>
              <a:off x="272364" y="2312525"/>
              <a:ext cx="248400" cy="248400"/>
              <a:chOff x="59550" y="2312525"/>
              <a:chExt cx="248400" cy="248400"/>
            </a:xfrm>
          </p:grpSpPr>
          <p:sp>
            <p:nvSpPr>
              <p:cNvPr id="134" name="Google Shape;134;p14"/>
              <p:cNvSpPr/>
              <p:nvPr/>
            </p:nvSpPr>
            <p:spPr>
              <a:xfrm>
                <a:off x="59550" y="2312525"/>
                <a:ext cx="248400" cy="248400"/>
              </a:xfrm>
              <a:prstGeom prst="ellipse">
                <a:avLst/>
              </a:prstGeom>
              <a:solidFill>
                <a:srgbClr val="2832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4"/>
              <p:cNvSpPr txBox="1"/>
              <p:nvPr/>
            </p:nvSpPr>
            <p:spPr>
              <a:xfrm>
                <a:off x="74400" y="2344325"/>
                <a:ext cx="218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chivo Black"/>
                    <a:ea typeface="Archivo Black"/>
                    <a:cs typeface="Archivo Black"/>
                    <a:sym typeface="Archivo Black"/>
                  </a:rPr>
                  <a:t>5</a:t>
                </a:r>
                <a:endParaRPr sz="1200">
                  <a:solidFill>
                    <a:schemeClr val="lt1"/>
                  </a:solidFill>
                  <a:latin typeface="Archivo Black"/>
                  <a:ea typeface="Archivo Black"/>
                  <a:cs typeface="Archivo Black"/>
                  <a:sym typeface="Archivo Black"/>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