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Pinyon Script"/>
      <p:regular r:id="rId7"/>
    </p:embeddedFont>
    <p:embeddedFont>
      <p:font typeface="Poppins"/>
      <p:regular r:id="rId8"/>
      <p:bold r:id="rId9"/>
      <p:italic r:id="rId10"/>
      <p:boldItalic r:id="rId11"/>
    </p:embeddedFont>
    <p:embeddedFont>
      <p:font typeface="Poppins Medium"/>
      <p:regular r:id="rId12"/>
      <p:bold r:id="rId13"/>
      <p:italic r:id="rId14"/>
      <p:boldItalic r:id="rId15"/>
    </p:embeddedFont>
    <p:embeddedFont>
      <p:font typeface="Spectral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Italic.fntdata"/><Relationship Id="rId10" Type="http://schemas.openxmlformats.org/officeDocument/2006/relationships/font" Target="fonts/Poppins-italic.fntdata"/><Relationship Id="rId13" Type="http://schemas.openxmlformats.org/officeDocument/2006/relationships/font" Target="fonts/PoppinsMedium-bold.fntdata"/><Relationship Id="rId12" Type="http://schemas.openxmlformats.org/officeDocument/2006/relationships/font" Target="fonts/Poppi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bold.fntdata"/><Relationship Id="rId15" Type="http://schemas.openxmlformats.org/officeDocument/2006/relationships/font" Target="fonts/PoppinsMedium-boldItalic.fntdata"/><Relationship Id="rId14" Type="http://schemas.openxmlformats.org/officeDocument/2006/relationships/font" Target="fonts/PoppinsMedium-italic.fntdata"/><Relationship Id="rId17" Type="http://schemas.openxmlformats.org/officeDocument/2006/relationships/font" Target="fonts/Spectral-bold.fntdata"/><Relationship Id="rId16" Type="http://schemas.openxmlformats.org/officeDocument/2006/relationships/font" Target="fonts/Spectral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pectral-boldItalic.fntdata"/><Relationship Id="rId6" Type="http://schemas.openxmlformats.org/officeDocument/2006/relationships/slide" Target="slides/slide1.xml"/><Relationship Id="rId18" Type="http://schemas.openxmlformats.org/officeDocument/2006/relationships/font" Target="fonts/Spectral-italic.fntdata"/><Relationship Id="rId7" Type="http://schemas.openxmlformats.org/officeDocument/2006/relationships/font" Target="fonts/PinyonScript-regular.fntdata"/><Relationship Id="rId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0467" y="-100"/>
            <a:ext cx="10713309" cy="7570600"/>
            <a:chOff x="-10467" y="-100"/>
            <a:chExt cx="10713309" cy="7570600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8" y="5411"/>
              <a:ext cx="10691999" cy="75595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-10467" y="-100"/>
              <a:ext cx="10713309" cy="7570600"/>
              <a:chOff x="-10467" y="-100"/>
              <a:chExt cx="10713309" cy="7570600"/>
            </a:xfrm>
          </p:grpSpPr>
          <p:grpSp>
            <p:nvGrpSpPr>
              <p:cNvPr id="57" name="Google Shape;57;p13"/>
              <p:cNvGrpSpPr/>
              <p:nvPr/>
            </p:nvGrpSpPr>
            <p:grpSpPr>
              <a:xfrm>
                <a:off x="-10467" y="-100"/>
                <a:ext cx="2131467" cy="7570600"/>
                <a:chOff x="-2365592" y="-100"/>
                <a:chExt cx="2131467" cy="7570600"/>
              </a:xfrm>
            </p:grpSpPr>
            <p:sp>
              <p:nvSpPr>
                <p:cNvPr id="58" name="Google Shape;58;p13"/>
                <p:cNvSpPr/>
                <p:nvPr/>
              </p:nvSpPr>
              <p:spPr>
                <a:xfrm>
                  <a:off x="-2365592" y="0"/>
                  <a:ext cx="2121000" cy="7570500"/>
                </a:xfrm>
                <a:custGeom>
                  <a:rect b="b" l="l" r="r" t="t"/>
                  <a:pathLst>
                    <a:path extrusionOk="0" h="302820" w="84840">
                      <a:moveTo>
                        <a:pt x="0" y="302820"/>
                      </a:moveTo>
                      <a:lnTo>
                        <a:pt x="84840" y="302820"/>
                      </a:lnTo>
                      <a:lnTo>
                        <a:pt x="24206" y="0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rgbClr val="283B8D"/>
                </a:solidFill>
                <a:ln>
                  <a:noFill/>
                </a:ln>
              </p:spPr>
            </p:sp>
            <p:sp>
              <p:nvSpPr>
                <p:cNvPr id="59" name="Google Shape;59;p13"/>
                <p:cNvSpPr/>
                <p:nvPr/>
              </p:nvSpPr>
              <p:spPr>
                <a:xfrm>
                  <a:off x="-2355125" y="-100"/>
                  <a:ext cx="2121000" cy="7570500"/>
                </a:xfrm>
                <a:prstGeom prst="rtTriangle">
                  <a:avLst/>
                </a:prstGeom>
                <a:solidFill>
                  <a:srgbClr val="64328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" name="Google Shape;60;p13"/>
                <p:cNvSpPr/>
                <p:nvPr/>
              </p:nvSpPr>
              <p:spPr>
                <a:xfrm>
                  <a:off x="-2355125" y="1643325"/>
                  <a:ext cx="2121000" cy="5927100"/>
                </a:xfrm>
                <a:prstGeom prst="rtTriangle">
                  <a:avLst/>
                </a:prstGeom>
                <a:solidFill>
                  <a:srgbClr val="8D2F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" name="Google Shape;61;p13"/>
                <p:cNvSpPr/>
                <p:nvPr/>
              </p:nvSpPr>
              <p:spPr>
                <a:xfrm>
                  <a:off x="-2355125" y="3024975"/>
                  <a:ext cx="2121000" cy="4545300"/>
                </a:xfrm>
                <a:prstGeom prst="rtTriangle">
                  <a:avLst/>
                </a:prstGeom>
                <a:solidFill>
                  <a:srgbClr val="D91B5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" name="Google Shape;62;p13"/>
                <p:cNvSpPr/>
                <p:nvPr/>
              </p:nvSpPr>
              <p:spPr>
                <a:xfrm>
                  <a:off x="-2355125" y="4260075"/>
                  <a:ext cx="2121000" cy="3310200"/>
                </a:xfrm>
                <a:prstGeom prst="rtTriangle">
                  <a:avLst/>
                </a:prstGeom>
                <a:solidFill>
                  <a:srgbClr val="E327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" name="Google Shape;63;p13"/>
                <p:cNvSpPr/>
                <p:nvPr/>
              </p:nvSpPr>
              <p:spPr>
                <a:xfrm>
                  <a:off x="-2355125" y="5285850"/>
                  <a:ext cx="2121000" cy="2284500"/>
                </a:xfrm>
                <a:prstGeom prst="rtTriangle">
                  <a:avLst/>
                </a:prstGeom>
                <a:solidFill>
                  <a:srgbClr val="F4942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" name="Google Shape;64;p13"/>
                <p:cNvSpPr/>
                <p:nvPr/>
              </p:nvSpPr>
              <p:spPr>
                <a:xfrm>
                  <a:off x="-2355125" y="6123225"/>
                  <a:ext cx="2121000" cy="1447200"/>
                </a:xfrm>
                <a:prstGeom prst="rtTriangle">
                  <a:avLst/>
                </a:prstGeom>
                <a:solidFill>
                  <a:srgbClr val="F9AF4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" name="Google Shape;65;p13"/>
                <p:cNvSpPr/>
                <p:nvPr/>
              </p:nvSpPr>
              <p:spPr>
                <a:xfrm>
                  <a:off x="-2355125" y="6855900"/>
                  <a:ext cx="2121000" cy="714300"/>
                </a:xfrm>
                <a:prstGeom prst="rtTriangle">
                  <a:avLst/>
                </a:prstGeom>
                <a:solidFill>
                  <a:srgbClr val="F6DA4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" name="Google Shape;66;p13"/>
              <p:cNvGrpSpPr/>
              <p:nvPr/>
            </p:nvGrpSpPr>
            <p:grpSpPr>
              <a:xfrm flipH="1">
                <a:off x="8571375" y="-100"/>
                <a:ext cx="2131467" cy="7570600"/>
                <a:chOff x="-2365592" y="-100"/>
                <a:chExt cx="2131467" cy="7570600"/>
              </a:xfrm>
            </p:grpSpPr>
            <p:sp>
              <p:nvSpPr>
                <p:cNvPr id="67" name="Google Shape;67;p13"/>
                <p:cNvSpPr/>
                <p:nvPr/>
              </p:nvSpPr>
              <p:spPr>
                <a:xfrm>
                  <a:off x="-2365592" y="0"/>
                  <a:ext cx="2121000" cy="7570500"/>
                </a:xfrm>
                <a:custGeom>
                  <a:rect b="b" l="l" r="r" t="t"/>
                  <a:pathLst>
                    <a:path extrusionOk="0" h="302820" w="84840">
                      <a:moveTo>
                        <a:pt x="0" y="302820"/>
                      </a:moveTo>
                      <a:lnTo>
                        <a:pt x="84840" y="302820"/>
                      </a:lnTo>
                      <a:lnTo>
                        <a:pt x="24206" y="0"/>
                      </a:lnTo>
                      <a:lnTo>
                        <a:pt x="420" y="0"/>
                      </a:lnTo>
                      <a:close/>
                    </a:path>
                  </a:pathLst>
                </a:custGeom>
                <a:solidFill>
                  <a:srgbClr val="283B8D"/>
                </a:solidFill>
                <a:ln>
                  <a:noFill/>
                </a:ln>
              </p:spPr>
            </p:sp>
            <p:sp>
              <p:nvSpPr>
                <p:cNvPr id="68" name="Google Shape;68;p13"/>
                <p:cNvSpPr/>
                <p:nvPr/>
              </p:nvSpPr>
              <p:spPr>
                <a:xfrm>
                  <a:off x="-2355125" y="-100"/>
                  <a:ext cx="2121000" cy="7570500"/>
                </a:xfrm>
                <a:prstGeom prst="rtTriangle">
                  <a:avLst/>
                </a:prstGeom>
                <a:solidFill>
                  <a:srgbClr val="64328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-2355125" y="1643325"/>
                  <a:ext cx="2121000" cy="5927100"/>
                </a:xfrm>
                <a:prstGeom prst="rtTriangle">
                  <a:avLst/>
                </a:prstGeom>
                <a:solidFill>
                  <a:srgbClr val="8D2F8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3"/>
                <p:cNvSpPr/>
                <p:nvPr/>
              </p:nvSpPr>
              <p:spPr>
                <a:xfrm>
                  <a:off x="-2355125" y="3024975"/>
                  <a:ext cx="2121000" cy="4545300"/>
                </a:xfrm>
                <a:prstGeom prst="rtTriangle">
                  <a:avLst/>
                </a:prstGeom>
                <a:solidFill>
                  <a:srgbClr val="D91B5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13"/>
                <p:cNvSpPr/>
                <p:nvPr/>
              </p:nvSpPr>
              <p:spPr>
                <a:xfrm>
                  <a:off x="-2355125" y="4260075"/>
                  <a:ext cx="2121000" cy="3310200"/>
                </a:xfrm>
                <a:prstGeom prst="rtTriangle">
                  <a:avLst/>
                </a:prstGeom>
                <a:solidFill>
                  <a:srgbClr val="E327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" name="Google Shape;72;p13"/>
                <p:cNvSpPr/>
                <p:nvPr/>
              </p:nvSpPr>
              <p:spPr>
                <a:xfrm>
                  <a:off x="-2355125" y="5285850"/>
                  <a:ext cx="2121000" cy="2284500"/>
                </a:xfrm>
                <a:prstGeom prst="rtTriangle">
                  <a:avLst/>
                </a:prstGeom>
                <a:solidFill>
                  <a:srgbClr val="F4942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" name="Google Shape;73;p13"/>
                <p:cNvSpPr/>
                <p:nvPr/>
              </p:nvSpPr>
              <p:spPr>
                <a:xfrm>
                  <a:off x="-2355125" y="6123225"/>
                  <a:ext cx="2121000" cy="1447200"/>
                </a:xfrm>
                <a:prstGeom prst="rtTriangle">
                  <a:avLst/>
                </a:prstGeom>
                <a:solidFill>
                  <a:srgbClr val="F9AF4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" name="Google Shape;74;p13"/>
                <p:cNvSpPr/>
                <p:nvPr/>
              </p:nvSpPr>
              <p:spPr>
                <a:xfrm>
                  <a:off x="-2355125" y="6855900"/>
                  <a:ext cx="2121000" cy="714300"/>
                </a:xfrm>
                <a:prstGeom prst="rtTriangle">
                  <a:avLst/>
                </a:prstGeom>
                <a:solidFill>
                  <a:srgbClr val="F6DA4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5" name="Google Shape;75;p13"/>
          <p:cNvSpPr txBox="1"/>
          <p:nvPr/>
        </p:nvSpPr>
        <p:spPr>
          <a:xfrm>
            <a:off x="1687800" y="708826"/>
            <a:ext cx="73164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900">
                <a:solidFill>
                  <a:srgbClr val="64328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CERTIFICATE </a:t>
            </a:r>
            <a:endParaRPr sz="8900">
              <a:solidFill>
                <a:srgbClr val="64328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687800" y="1936401"/>
            <a:ext cx="731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1D1D1B"/>
                </a:solidFill>
                <a:latin typeface="Poppins"/>
                <a:ea typeface="Poppins"/>
                <a:cs typeface="Poppins"/>
                <a:sym typeface="Poppins"/>
              </a:rPr>
              <a:t>of Training</a:t>
            </a:r>
            <a:endParaRPr sz="4800">
              <a:solidFill>
                <a:srgbClr val="1D1D1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883600" y="2867975"/>
            <a:ext cx="4924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D1D1B"/>
                </a:solidFill>
                <a:latin typeface="Spectral"/>
                <a:ea typeface="Spectral"/>
                <a:cs typeface="Spectral"/>
                <a:sym typeface="Spectral"/>
              </a:rPr>
              <a:t>Proudly presented to</a:t>
            </a:r>
            <a:endParaRPr sz="1800">
              <a:solidFill>
                <a:srgbClr val="1D1D1B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687800" y="3019868"/>
            <a:ext cx="7316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100">
                <a:solidFill>
                  <a:srgbClr val="64328A"/>
                </a:solidFill>
                <a:latin typeface="Pinyon Script"/>
                <a:ea typeface="Pinyon Script"/>
                <a:cs typeface="Pinyon Script"/>
                <a:sym typeface="Pinyon Script"/>
              </a:rPr>
              <a:t>Raina Moore</a:t>
            </a:r>
            <a:endParaRPr sz="8100">
              <a:solidFill>
                <a:srgbClr val="64328A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>
            <a:off x="1905000" y="4212975"/>
            <a:ext cx="6882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3"/>
          <p:cNvSpPr txBox="1"/>
          <p:nvPr/>
        </p:nvSpPr>
        <p:spPr>
          <a:xfrm>
            <a:off x="2883600" y="4558915"/>
            <a:ext cx="4924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D1D1B"/>
                </a:solidFill>
                <a:latin typeface="Spectral"/>
                <a:ea typeface="Spectral"/>
                <a:cs typeface="Spectral"/>
                <a:sym typeface="Spectral"/>
              </a:rPr>
              <a:t>For successful completion of </a:t>
            </a:r>
            <a:endParaRPr sz="1800">
              <a:solidFill>
                <a:srgbClr val="1D1D1B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423100" y="4864250"/>
            <a:ext cx="584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64328A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COURSE NAME</a:t>
            </a:r>
            <a:endParaRPr sz="4800">
              <a:solidFill>
                <a:srgbClr val="64328A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82" name="Google Shape;82;p13"/>
          <p:cNvGrpSpPr/>
          <p:nvPr/>
        </p:nvGrpSpPr>
        <p:grpSpPr>
          <a:xfrm>
            <a:off x="2488566" y="6184466"/>
            <a:ext cx="5968783" cy="800726"/>
            <a:chOff x="2488566" y="6184466"/>
            <a:chExt cx="5968783" cy="800726"/>
          </a:xfrm>
        </p:grpSpPr>
        <p:grpSp>
          <p:nvGrpSpPr>
            <p:cNvPr id="83" name="Google Shape;83;p13"/>
            <p:cNvGrpSpPr/>
            <p:nvPr/>
          </p:nvGrpSpPr>
          <p:grpSpPr>
            <a:xfrm>
              <a:off x="2488566" y="6433992"/>
              <a:ext cx="1763700" cy="551200"/>
              <a:chOff x="2488566" y="6433992"/>
              <a:chExt cx="1763700" cy="551200"/>
            </a:xfrm>
          </p:grpSpPr>
          <p:cxnSp>
            <p:nvCxnSpPr>
              <p:cNvPr id="84" name="Google Shape;84;p13"/>
              <p:cNvCxnSpPr/>
              <p:nvPr/>
            </p:nvCxnSpPr>
            <p:spPr>
              <a:xfrm>
                <a:off x="2553975" y="6725050"/>
                <a:ext cx="16329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5" name="Google Shape;85;p13"/>
              <p:cNvSpPr txBox="1"/>
              <p:nvPr/>
            </p:nvSpPr>
            <p:spPr>
              <a:xfrm>
                <a:off x="2488566" y="6433992"/>
                <a:ext cx="1763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1D1D1B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24. 03. 2025</a:t>
                </a:r>
                <a:endParaRPr sz="1600">
                  <a:solidFill>
                    <a:srgbClr val="1D1D1B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2488566" y="6769792"/>
                <a:ext cx="1763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DATE</a:t>
                </a:r>
                <a:endParaRPr>
                  <a:solidFill>
                    <a:srgbClr val="1D1D1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" name="Google Shape;87;p13"/>
            <p:cNvGrpSpPr/>
            <p:nvPr/>
          </p:nvGrpSpPr>
          <p:grpSpPr>
            <a:xfrm>
              <a:off x="6196549" y="6184466"/>
              <a:ext cx="2260800" cy="800726"/>
              <a:chOff x="2239999" y="6184466"/>
              <a:chExt cx="2260800" cy="800726"/>
            </a:xfrm>
          </p:grpSpPr>
          <p:cxnSp>
            <p:nvCxnSpPr>
              <p:cNvPr id="88" name="Google Shape;88;p13"/>
              <p:cNvCxnSpPr/>
              <p:nvPr/>
            </p:nvCxnSpPr>
            <p:spPr>
              <a:xfrm>
                <a:off x="2553975" y="6725050"/>
                <a:ext cx="16329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9" name="Google Shape;89;p13"/>
              <p:cNvSpPr txBox="1"/>
              <p:nvPr/>
            </p:nvSpPr>
            <p:spPr>
              <a:xfrm>
                <a:off x="2239999" y="6184466"/>
                <a:ext cx="22608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600">
                    <a:solidFill>
                      <a:srgbClr val="1D1D1B"/>
                    </a:solidFill>
                    <a:latin typeface="Pinyon Script"/>
                    <a:ea typeface="Pinyon Script"/>
                    <a:cs typeface="Pinyon Script"/>
                    <a:sym typeface="Pinyon Script"/>
                  </a:rPr>
                  <a:t>Moore</a:t>
                </a:r>
                <a:endParaRPr sz="3600">
                  <a:solidFill>
                    <a:srgbClr val="1D1D1B"/>
                  </a:solidFill>
                  <a:latin typeface="Pinyon Script"/>
                  <a:ea typeface="Pinyon Script"/>
                  <a:cs typeface="Pinyon Script"/>
                  <a:sym typeface="Pinyon Script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2488566" y="6769792"/>
                <a:ext cx="1763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1D1D1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SIGNATURE</a:t>
                </a:r>
                <a:endParaRPr>
                  <a:solidFill>
                    <a:srgbClr val="1D1D1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075" y="5892950"/>
            <a:ext cx="1139850" cy="13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