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Sour Gummy"/>
      <p:regular r:id="rId7"/>
      <p:bold r:id="rId8"/>
      <p:italic r:id="rId9"/>
      <p:boldItalic r:id="rId10"/>
    </p:embeddedFont>
    <p:embeddedFont>
      <p:font typeface="Raleway Dots"/>
      <p:regular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RalewayDots-regular.fntdata"/><Relationship Id="rId10" Type="http://schemas.openxmlformats.org/officeDocument/2006/relationships/font" Target="fonts/SourGummy-boldItalic.fntdata"/><Relationship Id="rId9" Type="http://schemas.openxmlformats.org/officeDocument/2006/relationships/font" Target="fonts/SourGummy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SourGummy-regular.fntdata"/><Relationship Id="rId8" Type="http://schemas.openxmlformats.org/officeDocument/2006/relationships/font" Target="fonts/SourGummy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4.png"/><Relationship Id="rId5" Type="http://schemas.openxmlformats.org/officeDocument/2006/relationships/image" Target="../media/image3.png"/><Relationship Id="rId6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Ресурс 1@2x.png"/>
          <p:cNvPicPr preferRelativeResize="0"/>
          <p:nvPr/>
        </p:nvPicPr>
        <p:blipFill rotWithShape="1">
          <a:blip r:embed="rId3">
            <a:alphaModFix/>
          </a:blip>
          <a:srcRect b="0" l="21358" r="0" t="0"/>
          <a:stretch/>
        </p:blipFill>
        <p:spPr>
          <a:xfrm>
            <a:off x="-1" y="117925"/>
            <a:ext cx="1669975" cy="1508675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/>
          <p:nvPr/>
        </p:nvSpPr>
        <p:spPr>
          <a:xfrm>
            <a:off x="610200" y="497675"/>
            <a:ext cx="6339600" cy="9723600"/>
          </a:xfrm>
          <a:prstGeom prst="roundRect">
            <a:avLst>
              <a:gd fmla="val 4036" name="adj"/>
            </a:avLst>
          </a:prstGeom>
          <a:solidFill>
            <a:schemeClr val="lt1"/>
          </a:solidFill>
          <a:ln cap="flat" cmpd="sng" w="28575">
            <a:solidFill>
              <a:srgbClr val="422F2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6" name="Google Shape;56;p13" title="Ресурс 2@2x.png"/>
          <p:cNvPicPr preferRelativeResize="0"/>
          <p:nvPr/>
        </p:nvPicPr>
        <p:blipFill rotWithShape="1">
          <a:blip r:embed="rId4">
            <a:alphaModFix/>
          </a:blip>
          <a:srcRect b="0" l="0" r="36528" t="0"/>
          <a:stretch/>
        </p:blipFill>
        <p:spPr>
          <a:xfrm>
            <a:off x="5954425" y="777550"/>
            <a:ext cx="1605575" cy="1690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 title="Ресурс 4@2x.png"/>
          <p:cNvPicPr preferRelativeResize="0"/>
          <p:nvPr/>
        </p:nvPicPr>
        <p:blipFill rotWithShape="1">
          <a:blip r:embed="rId5">
            <a:alphaModFix/>
          </a:blip>
          <a:srcRect b="159" l="159" r="159" t="159"/>
          <a:stretch/>
        </p:blipFill>
        <p:spPr>
          <a:xfrm>
            <a:off x="0" y="7981095"/>
            <a:ext cx="7560001" cy="271091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 txBox="1"/>
          <p:nvPr/>
        </p:nvSpPr>
        <p:spPr>
          <a:xfrm>
            <a:off x="1171500" y="707225"/>
            <a:ext cx="5217000" cy="1323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300">
                <a:solidFill>
                  <a:srgbClr val="422F20"/>
                </a:solidFill>
                <a:latin typeface="Sour Gummy"/>
                <a:ea typeface="Sour Gummy"/>
                <a:cs typeface="Sour Gummy"/>
                <a:sym typeface="Sour Gummy"/>
              </a:rPr>
              <a:t>Trace the Alphabet Worksheet</a:t>
            </a:r>
            <a:endParaRPr b="1" sz="4300">
              <a:solidFill>
                <a:srgbClr val="422F20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59" name="Google Shape;59;p13"/>
          <p:cNvGrpSpPr/>
          <p:nvPr/>
        </p:nvGrpSpPr>
        <p:grpSpPr>
          <a:xfrm>
            <a:off x="999444" y="2389600"/>
            <a:ext cx="5561113" cy="541975"/>
            <a:chOff x="985000" y="2389600"/>
            <a:chExt cx="5536200" cy="541975"/>
          </a:xfrm>
        </p:grpSpPr>
        <p:cxnSp>
          <p:nvCxnSpPr>
            <p:cNvPr id="60" name="Google Shape;60;p13"/>
            <p:cNvCxnSpPr/>
            <p:nvPr/>
          </p:nvCxnSpPr>
          <p:spPr>
            <a:xfrm>
              <a:off x="985000" y="2389600"/>
              <a:ext cx="5536200" cy="0"/>
            </a:xfrm>
            <a:prstGeom prst="straightConnector1">
              <a:avLst/>
            </a:prstGeom>
            <a:noFill/>
            <a:ln cap="flat" cmpd="sng" w="9525">
              <a:solidFill>
                <a:srgbClr val="939393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1" name="Google Shape;61;p13"/>
            <p:cNvCxnSpPr/>
            <p:nvPr/>
          </p:nvCxnSpPr>
          <p:spPr>
            <a:xfrm>
              <a:off x="985000" y="2529050"/>
              <a:ext cx="5536200" cy="0"/>
            </a:xfrm>
            <a:prstGeom prst="straightConnector1">
              <a:avLst/>
            </a:prstGeom>
            <a:noFill/>
            <a:ln cap="flat" cmpd="sng" w="9525">
              <a:solidFill>
                <a:srgbClr val="D6F1F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2" name="Google Shape;62;p13"/>
            <p:cNvCxnSpPr/>
            <p:nvPr/>
          </p:nvCxnSpPr>
          <p:spPr>
            <a:xfrm>
              <a:off x="985000" y="2931575"/>
              <a:ext cx="5536200" cy="0"/>
            </a:xfrm>
            <a:prstGeom prst="straightConnector1">
              <a:avLst/>
            </a:prstGeom>
            <a:noFill/>
            <a:ln cap="flat" cmpd="sng" w="9525">
              <a:solidFill>
                <a:srgbClr val="939393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63" name="Google Shape;63;p13"/>
          <p:cNvGrpSpPr/>
          <p:nvPr/>
        </p:nvGrpSpPr>
        <p:grpSpPr>
          <a:xfrm>
            <a:off x="999444" y="3313925"/>
            <a:ext cx="5561113" cy="541975"/>
            <a:chOff x="985000" y="2389600"/>
            <a:chExt cx="5536200" cy="541975"/>
          </a:xfrm>
        </p:grpSpPr>
        <p:cxnSp>
          <p:nvCxnSpPr>
            <p:cNvPr id="64" name="Google Shape;64;p13"/>
            <p:cNvCxnSpPr/>
            <p:nvPr/>
          </p:nvCxnSpPr>
          <p:spPr>
            <a:xfrm>
              <a:off x="985000" y="2389600"/>
              <a:ext cx="5536200" cy="0"/>
            </a:xfrm>
            <a:prstGeom prst="straightConnector1">
              <a:avLst/>
            </a:prstGeom>
            <a:noFill/>
            <a:ln cap="flat" cmpd="sng" w="9525">
              <a:solidFill>
                <a:srgbClr val="939393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5" name="Google Shape;65;p13"/>
            <p:cNvCxnSpPr/>
            <p:nvPr/>
          </p:nvCxnSpPr>
          <p:spPr>
            <a:xfrm>
              <a:off x="985000" y="2529050"/>
              <a:ext cx="5536200" cy="0"/>
            </a:xfrm>
            <a:prstGeom prst="straightConnector1">
              <a:avLst/>
            </a:prstGeom>
            <a:noFill/>
            <a:ln cap="flat" cmpd="sng" w="9525">
              <a:solidFill>
                <a:srgbClr val="D6F1F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6" name="Google Shape;66;p13"/>
            <p:cNvCxnSpPr/>
            <p:nvPr/>
          </p:nvCxnSpPr>
          <p:spPr>
            <a:xfrm>
              <a:off x="985000" y="2931575"/>
              <a:ext cx="5536200" cy="0"/>
            </a:xfrm>
            <a:prstGeom prst="straightConnector1">
              <a:avLst/>
            </a:prstGeom>
            <a:noFill/>
            <a:ln cap="flat" cmpd="sng" w="9525">
              <a:solidFill>
                <a:srgbClr val="939393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67" name="Google Shape;67;p13"/>
          <p:cNvGrpSpPr/>
          <p:nvPr/>
        </p:nvGrpSpPr>
        <p:grpSpPr>
          <a:xfrm>
            <a:off x="999444" y="4280313"/>
            <a:ext cx="5561113" cy="541975"/>
            <a:chOff x="985000" y="2389600"/>
            <a:chExt cx="5536200" cy="541975"/>
          </a:xfrm>
        </p:grpSpPr>
        <p:cxnSp>
          <p:nvCxnSpPr>
            <p:cNvPr id="68" name="Google Shape;68;p13"/>
            <p:cNvCxnSpPr/>
            <p:nvPr/>
          </p:nvCxnSpPr>
          <p:spPr>
            <a:xfrm>
              <a:off x="985000" y="2389600"/>
              <a:ext cx="5536200" cy="0"/>
            </a:xfrm>
            <a:prstGeom prst="straightConnector1">
              <a:avLst/>
            </a:prstGeom>
            <a:noFill/>
            <a:ln cap="flat" cmpd="sng" w="9525">
              <a:solidFill>
                <a:srgbClr val="939393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9" name="Google Shape;69;p13"/>
            <p:cNvCxnSpPr/>
            <p:nvPr/>
          </p:nvCxnSpPr>
          <p:spPr>
            <a:xfrm>
              <a:off x="985000" y="2529050"/>
              <a:ext cx="5536200" cy="0"/>
            </a:xfrm>
            <a:prstGeom prst="straightConnector1">
              <a:avLst/>
            </a:prstGeom>
            <a:noFill/>
            <a:ln cap="flat" cmpd="sng" w="9525">
              <a:solidFill>
                <a:srgbClr val="D6F1F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0" name="Google Shape;70;p13"/>
            <p:cNvCxnSpPr/>
            <p:nvPr/>
          </p:nvCxnSpPr>
          <p:spPr>
            <a:xfrm>
              <a:off x="985000" y="2931575"/>
              <a:ext cx="5536200" cy="0"/>
            </a:xfrm>
            <a:prstGeom prst="straightConnector1">
              <a:avLst/>
            </a:prstGeom>
            <a:noFill/>
            <a:ln cap="flat" cmpd="sng" w="9525">
              <a:solidFill>
                <a:srgbClr val="939393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71" name="Google Shape;71;p13"/>
          <p:cNvGrpSpPr/>
          <p:nvPr/>
        </p:nvGrpSpPr>
        <p:grpSpPr>
          <a:xfrm>
            <a:off x="999444" y="5204638"/>
            <a:ext cx="5561113" cy="541975"/>
            <a:chOff x="985000" y="2389600"/>
            <a:chExt cx="5536200" cy="541975"/>
          </a:xfrm>
        </p:grpSpPr>
        <p:cxnSp>
          <p:nvCxnSpPr>
            <p:cNvPr id="72" name="Google Shape;72;p13"/>
            <p:cNvCxnSpPr/>
            <p:nvPr/>
          </p:nvCxnSpPr>
          <p:spPr>
            <a:xfrm>
              <a:off x="985000" y="2389600"/>
              <a:ext cx="5536200" cy="0"/>
            </a:xfrm>
            <a:prstGeom prst="straightConnector1">
              <a:avLst/>
            </a:prstGeom>
            <a:noFill/>
            <a:ln cap="flat" cmpd="sng" w="9525">
              <a:solidFill>
                <a:srgbClr val="939393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3" name="Google Shape;73;p13"/>
            <p:cNvCxnSpPr/>
            <p:nvPr/>
          </p:nvCxnSpPr>
          <p:spPr>
            <a:xfrm>
              <a:off x="985000" y="2529050"/>
              <a:ext cx="5536200" cy="0"/>
            </a:xfrm>
            <a:prstGeom prst="straightConnector1">
              <a:avLst/>
            </a:prstGeom>
            <a:noFill/>
            <a:ln cap="flat" cmpd="sng" w="9525">
              <a:solidFill>
                <a:srgbClr val="D6F1F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4" name="Google Shape;74;p13"/>
            <p:cNvCxnSpPr/>
            <p:nvPr/>
          </p:nvCxnSpPr>
          <p:spPr>
            <a:xfrm>
              <a:off x="985000" y="2931575"/>
              <a:ext cx="5536200" cy="0"/>
            </a:xfrm>
            <a:prstGeom prst="straightConnector1">
              <a:avLst/>
            </a:prstGeom>
            <a:noFill/>
            <a:ln cap="flat" cmpd="sng" w="9525">
              <a:solidFill>
                <a:srgbClr val="939393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75" name="Google Shape;75;p13"/>
          <p:cNvGrpSpPr/>
          <p:nvPr/>
        </p:nvGrpSpPr>
        <p:grpSpPr>
          <a:xfrm>
            <a:off x="999444" y="6171038"/>
            <a:ext cx="5561113" cy="541975"/>
            <a:chOff x="985000" y="2389600"/>
            <a:chExt cx="5536200" cy="541975"/>
          </a:xfrm>
        </p:grpSpPr>
        <p:cxnSp>
          <p:nvCxnSpPr>
            <p:cNvPr id="76" name="Google Shape;76;p13"/>
            <p:cNvCxnSpPr/>
            <p:nvPr/>
          </p:nvCxnSpPr>
          <p:spPr>
            <a:xfrm>
              <a:off x="985000" y="2389600"/>
              <a:ext cx="5536200" cy="0"/>
            </a:xfrm>
            <a:prstGeom prst="straightConnector1">
              <a:avLst/>
            </a:prstGeom>
            <a:noFill/>
            <a:ln cap="flat" cmpd="sng" w="9525">
              <a:solidFill>
                <a:srgbClr val="939393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7" name="Google Shape;77;p13"/>
            <p:cNvCxnSpPr/>
            <p:nvPr/>
          </p:nvCxnSpPr>
          <p:spPr>
            <a:xfrm>
              <a:off x="985000" y="2529050"/>
              <a:ext cx="5536200" cy="0"/>
            </a:xfrm>
            <a:prstGeom prst="straightConnector1">
              <a:avLst/>
            </a:prstGeom>
            <a:noFill/>
            <a:ln cap="flat" cmpd="sng" w="9525">
              <a:solidFill>
                <a:srgbClr val="D6F1F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8" name="Google Shape;78;p13"/>
            <p:cNvCxnSpPr/>
            <p:nvPr/>
          </p:nvCxnSpPr>
          <p:spPr>
            <a:xfrm>
              <a:off x="985000" y="2931575"/>
              <a:ext cx="5536200" cy="0"/>
            </a:xfrm>
            <a:prstGeom prst="straightConnector1">
              <a:avLst/>
            </a:prstGeom>
            <a:noFill/>
            <a:ln cap="flat" cmpd="sng" w="9525">
              <a:solidFill>
                <a:srgbClr val="939393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79" name="Google Shape;79;p13"/>
          <p:cNvGrpSpPr/>
          <p:nvPr/>
        </p:nvGrpSpPr>
        <p:grpSpPr>
          <a:xfrm>
            <a:off x="999444" y="7095363"/>
            <a:ext cx="5561113" cy="541975"/>
            <a:chOff x="985000" y="2389600"/>
            <a:chExt cx="5536200" cy="541975"/>
          </a:xfrm>
        </p:grpSpPr>
        <p:cxnSp>
          <p:nvCxnSpPr>
            <p:cNvPr id="80" name="Google Shape;80;p13"/>
            <p:cNvCxnSpPr/>
            <p:nvPr/>
          </p:nvCxnSpPr>
          <p:spPr>
            <a:xfrm>
              <a:off x="985000" y="2389600"/>
              <a:ext cx="5536200" cy="0"/>
            </a:xfrm>
            <a:prstGeom prst="straightConnector1">
              <a:avLst/>
            </a:prstGeom>
            <a:noFill/>
            <a:ln cap="flat" cmpd="sng" w="9525">
              <a:solidFill>
                <a:srgbClr val="939393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1" name="Google Shape;81;p13"/>
            <p:cNvCxnSpPr/>
            <p:nvPr/>
          </p:nvCxnSpPr>
          <p:spPr>
            <a:xfrm>
              <a:off x="985000" y="2529050"/>
              <a:ext cx="5536200" cy="0"/>
            </a:xfrm>
            <a:prstGeom prst="straightConnector1">
              <a:avLst/>
            </a:prstGeom>
            <a:noFill/>
            <a:ln cap="flat" cmpd="sng" w="9525">
              <a:solidFill>
                <a:srgbClr val="D6F1F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2" name="Google Shape;82;p13"/>
            <p:cNvCxnSpPr/>
            <p:nvPr/>
          </p:nvCxnSpPr>
          <p:spPr>
            <a:xfrm>
              <a:off x="985000" y="2931575"/>
              <a:ext cx="5536200" cy="0"/>
            </a:xfrm>
            <a:prstGeom prst="straightConnector1">
              <a:avLst/>
            </a:prstGeom>
            <a:noFill/>
            <a:ln cap="flat" cmpd="sng" w="9525">
              <a:solidFill>
                <a:srgbClr val="939393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pic>
        <p:nvPicPr>
          <p:cNvPr id="83" name="Google Shape;83;p13" title="Ресурс 3@2x.png"/>
          <p:cNvPicPr preferRelativeResize="0"/>
          <p:nvPr/>
        </p:nvPicPr>
        <p:blipFill rotWithShape="1">
          <a:blip r:embed="rId6">
            <a:alphaModFix/>
          </a:blip>
          <a:srcRect b="0" l="38882" r="0" t="0"/>
          <a:stretch/>
        </p:blipFill>
        <p:spPr>
          <a:xfrm>
            <a:off x="-2" y="6329950"/>
            <a:ext cx="1292600" cy="1508675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13"/>
          <p:cNvSpPr txBox="1"/>
          <p:nvPr/>
        </p:nvSpPr>
        <p:spPr>
          <a:xfrm>
            <a:off x="999500" y="2205925"/>
            <a:ext cx="5561100" cy="5669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5800">
                <a:solidFill>
                  <a:schemeClr val="dk1"/>
                </a:solidFill>
                <a:latin typeface="Raleway Dots"/>
                <a:ea typeface="Raleway Dots"/>
                <a:cs typeface="Raleway Dots"/>
                <a:sym typeface="Raleway Dots"/>
              </a:rPr>
              <a:t>Aa Bb Cc Dd Ee</a:t>
            </a:r>
            <a:endParaRPr sz="5800">
              <a:solidFill>
                <a:schemeClr val="dk1"/>
              </a:solidFill>
              <a:latin typeface="Raleway Dots"/>
              <a:ea typeface="Raleway Dots"/>
              <a:cs typeface="Raleway Dots"/>
              <a:sym typeface="Raleway Dots"/>
            </a:endParaRPr>
          </a:p>
          <a:p>
            <a:pPr indent="0" lvl="0" marL="0" rt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5800">
                <a:solidFill>
                  <a:schemeClr val="dk1"/>
                </a:solidFill>
                <a:latin typeface="Raleway Dots"/>
                <a:ea typeface="Raleway Dots"/>
                <a:cs typeface="Raleway Dots"/>
                <a:sym typeface="Raleway Dots"/>
              </a:rPr>
              <a:t>Ff Gg Hh Ii Jj</a:t>
            </a:r>
            <a:endParaRPr sz="5800">
              <a:solidFill>
                <a:schemeClr val="dk1"/>
              </a:solidFill>
              <a:latin typeface="Raleway Dots"/>
              <a:ea typeface="Raleway Dots"/>
              <a:cs typeface="Raleway Dots"/>
              <a:sym typeface="Raleway Dots"/>
            </a:endParaRPr>
          </a:p>
          <a:p>
            <a:pPr indent="0" lvl="0" marL="0" rt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5800">
                <a:solidFill>
                  <a:schemeClr val="dk1"/>
                </a:solidFill>
                <a:latin typeface="Raleway Dots"/>
                <a:ea typeface="Raleway Dots"/>
                <a:cs typeface="Raleway Dots"/>
                <a:sym typeface="Raleway Dots"/>
              </a:rPr>
              <a:t>Kk Ll Mm Nn</a:t>
            </a:r>
            <a:endParaRPr sz="5800">
              <a:solidFill>
                <a:schemeClr val="dk1"/>
              </a:solidFill>
              <a:latin typeface="Raleway Dots"/>
              <a:ea typeface="Raleway Dots"/>
              <a:cs typeface="Raleway Dots"/>
              <a:sym typeface="Raleway Dots"/>
            </a:endParaRPr>
          </a:p>
          <a:p>
            <a:pPr indent="0" lvl="0" marL="0" rt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5800">
                <a:solidFill>
                  <a:schemeClr val="dk1"/>
                </a:solidFill>
                <a:latin typeface="Raleway Dots"/>
                <a:ea typeface="Raleway Dots"/>
                <a:cs typeface="Raleway Dots"/>
                <a:sym typeface="Raleway Dots"/>
              </a:rPr>
              <a:t>Oo Pp Qq Rr Ss </a:t>
            </a:r>
            <a:endParaRPr sz="5800">
              <a:solidFill>
                <a:schemeClr val="dk1"/>
              </a:solidFill>
              <a:latin typeface="Raleway Dots"/>
              <a:ea typeface="Raleway Dots"/>
              <a:cs typeface="Raleway Dots"/>
              <a:sym typeface="Raleway Dots"/>
            </a:endParaRPr>
          </a:p>
          <a:p>
            <a:pPr indent="0" lvl="0" marL="0" rt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5800">
                <a:solidFill>
                  <a:schemeClr val="dk1"/>
                </a:solidFill>
                <a:latin typeface="Raleway Dots"/>
                <a:ea typeface="Raleway Dots"/>
                <a:cs typeface="Raleway Dots"/>
                <a:sym typeface="Raleway Dots"/>
              </a:rPr>
              <a:t>Tt Uu Vv Ww</a:t>
            </a:r>
            <a:endParaRPr sz="5800">
              <a:solidFill>
                <a:schemeClr val="dk1"/>
              </a:solidFill>
              <a:latin typeface="Raleway Dots"/>
              <a:ea typeface="Raleway Dots"/>
              <a:cs typeface="Raleway Dots"/>
              <a:sym typeface="Raleway Dots"/>
            </a:endParaRPr>
          </a:p>
          <a:p>
            <a:pPr indent="0" lvl="0" marL="0" rt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5800">
                <a:solidFill>
                  <a:schemeClr val="dk1"/>
                </a:solidFill>
                <a:latin typeface="Raleway Dots"/>
                <a:ea typeface="Raleway Dots"/>
                <a:cs typeface="Raleway Dots"/>
                <a:sym typeface="Raleway Dots"/>
              </a:rPr>
              <a:t>Xx Yy Zz</a:t>
            </a:r>
            <a:endParaRPr sz="5800">
              <a:solidFill>
                <a:schemeClr val="dk1"/>
              </a:solidFill>
              <a:latin typeface="Raleway Dots"/>
              <a:ea typeface="Raleway Dots"/>
              <a:cs typeface="Raleway Dots"/>
              <a:sym typeface="Raleway Dot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