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aegu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7">
          <p15:clr>
            <a:srgbClr val="747775"/>
          </p15:clr>
        </p15:guide>
        <p15:guide id="2" pos="41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7"/>
        <p:guide pos="41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egu-regular.fntdata"/><Relationship Id="rId8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49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49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0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4487"/>
            <a:ext cx="7560000" cy="10692000"/>
            <a:chOff x="0" y="-14487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-14487"/>
              <a:ext cx="7560000" cy="10692000"/>
            </a:xfrm>
            <a:prstGeom prst="rect">
              <a:avLst/>
            </a:prstGeom>
            <a:solidFill>
              <a:srgbClr val="DCEA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515388"/>
              <a:ext cx="7559999" cy="8644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8600"/>
            <a:ext cx="7560003" cy="4359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-1" y="7435900"/>
            <a:ext cx="7560003" cy="3256096"/>
            <a:chOff x="-1" y="7435900"/>
            <a:chExt cx="7560003" cy="3256096"/>
          </a:xfrm>
        </p:grpSpPr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" y="9034554"/>
              <a:ext cx="7560003" cy="165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08925" y="7435900"/>
              <a:ext cx="2964476" cy="30151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oogle Shape;61;p13"/>
          <p:cNvGrpSpPr/>
          <p:nvPr/>
        </p:nvGrpSpPr>
        <p:grpSpPr>
          <a:xfrm>
            <a:off x="219592" y="239676"/>
            <a:ext cx="7000849" cy="7383328"/>
            <a:chOff x="219592" y="239676"/>
            <a:chExt cx="7000849" cy="7383328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917862" y="6829853"/>
              <a:ext cx="302578" cy="34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9592" y="6848954"/>
              <a:ext cx="504800" cy="77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19600" y="239676"/>
              <a:ext cx="1245100" cy="93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77463" y="1306851"/>
              <a:ext cx="372325" cy="347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3"/>
          <p:cNvSpPr txBox="1"/>
          <p:nvPr/>
        </p:nvSpPr>
        <p:spPr>
          <a:xfrm>
            <a:off x="935575" y="1298555"/>
            <a:ext cx="5579400" cy="7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Dear Lili,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Greetings from the Tooth Fairy! I hope this letter finds you in good health and high spirits. I'm writing to express my delight at receiving your precious tooth and to thank you for your thoughtful gift.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First and foremost, let me congratulate you on losing a tooth! It's an important milestone and a sign that you're growing up. Your lost tooth is like a tiny treasure that holds wonderful memories and marks a special moment in your life.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I must say, your tooth is exquisite! It's a sparkling gem that shines with the magic of childhood. I have added it to my collection of teeth, each of which carries a unique story and a touch of enchantment.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As a token of my appreciation, I've left a small surprise under your pillow. Keep an eye out for it! Remember, every time you lose a tooth, it's a chance for you to spread a little bit of magic and make the world a brighter place.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Always remember to take good care of your teeth. Brushing, flossing, and regular visits to the dentist are essential to keeping your smile healthy and beautiful.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Thank you again for your lovely gift and for making my night so magical. Keep being kind, curious, and full of wonder. You're a true treasure!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Sending you glittering dreams and 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fairy wishes,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64403D"/>
                </a:solidFill>
                <a:latin typeface="Gaegu"/>
                <a:ea typeface="Gaegu"/>
                <a:cs typeface="Gaegu"/>
                <a:sym typeface="Gaegu"/>
              </a:rPr>
              <a:t>The Tooth Fairy</a:t>
            </a:r>
            <a:endParaRPr b="1"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64403D"/>
              </a:solidFill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