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layfair Ligh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  <p15:guide id="3" pos="2211">
          <p15:clr>
            <a:srgbClr val="747775"/>
          </p15:clr>
        </p15:guide>
        <p15:guide id="4" pos="255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2211"/>
        <p:guide pos="255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PlayfairLight-boldItalic.fntdata"/><Relationship Id="rId9" Type="http://schemas.openxmlformats.org/officeDocument/2006/relationships/font" Target="fonts/PlayfairLigh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layfairLight-regular.fntdata"/><Relationship Id="rId8" Type="http://schemas.openxmlformats.org/officeDocument/2006/relationships/font" Target="fonts/Playfair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0000" y="305936"/>
            <a:ext cx="3060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800">
                <a:latin typeface="Playfair Light"/>
                <a:ea typeface="Playfair Light"/>
                <a:cs typeface="Playfair Light"/>
                <a:sym typeface="Playfair Light"/>
              </a:rPr>
              <a:t>TO DO LIST</a:t>
            </a:r>
            <a:endParaRPr sz="4800">
              <a:latin typeface="Playfair Light"/>
              <a:ea typeface="Playfair Light"/>
              <a:cs typeface="Playfair Light"/>
              <a:sym typeface="Playfair Light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50000" y="1366779"/>
            <a:ext cx="3061900" cy="4192096"/>
            <a:chOff x="450000" y="1366779"/>
            <a:chExt cx="3061900" cy="4192096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450000" y="1366779"/>
              <a:ext cx="2407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latin typeface="Playfair Light"/>
                  <a:ea typeface="Playfair Light"/>
                  <a:cs typeface="Playfair Light"/>
                  <a:sym typeface="Playfair Light"/>
                </a:rPr>
                <a:t>TASK LIST</a:t>
              </a:r>
              <a:endParaRPr sz="2000">
                <a:latin typeface="Playfair Light"/>
                <a:ea typeface="Playfair Light"/>
                <a:cs typeface="Playfair Light"/>
                <a:sym typeface="Playfair Light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452200" y="174785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58" name="Google Shape;58;p13"/>
            <p:cNvGrpSpPr/>
            <p:nvPr/>
          </p:nvGrpSpPr>
          <p:grpSpPr>
            <a:xfrm>
              <a:off x="452200" y="1821625"/>
              <a:ext cx="3059700" cy="307875"/>
              <a:chOff x="452200" y="1821625"/>
              <a:chExt cx="3059700" cy="307875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0" name="Google Shape;60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1" name="Google Shape;61;p13"/>
            <p:cNvGrpSpPr/>
            <p:nvPr/>
          </p:nvGrpSpPr>
          <p:grpSpPr>
            <a:xfrm>
              <a:off x="452200" y="2202667"/>
              <a:ext cx="3059700" cy="307875"/>
              <a:chOff x="452200" y="1821625"/>
              <a:chExt cx="3059700" cy="307875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3" name="Google Shape;63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4" name="Google Shape;64;p13"/>
            <p:cNvGrpSpPr/>
            <p:nvPr/>
          </p:nvGrpSpPr>
          <p:grpSpPr>
            <a:xfrm>
              <a:off x="452200" y="2583708"/>
              <a:ext cx="3059700" cy="307875"/>
              <a:chOff x="452200" y="1821625"/>
              <a:chExt cx="3059700" cy="307875"/>
            </a:xfrm>
          </p:grpSpPr>
          <p:sp>
            <p:nvSpPr>
              <p:cNvPr id="65" name="Google Shape;65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6" name="Google Shape;66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7" name="Google Shape;67;p13"/>
            <p:cNvGrpSpPr/>
            <p:nvPr/>
          </p:nvGrpSpPr>
          <p:grpSpPr>
            <a:xfrm>
              <a:off x="452200" y="2964750"/>
              <a:ext cx="3059700" cy="307875"/>
              <a:chOff x="452200" y="1821625"/>
              <a:chExt cx="3059700" cy="307875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9" name="Google Shape;69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0" name="Google Shape;70;p13"/>
            <p:cNvGrpSpPr/>
            <p:nvPr/>
          </p:nvGrpSpPr>
          <p:grpSpPr>
            <a:xfrm>
              <a:off x="452200" y="3345792"/>
              <a:ext cx="3059700" cy="307875"/>
              <a:chOff x="452200" y="1821625"/>
              <a:chExt cx="3059700" cy="307875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2" name="Google Shape;72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3" name="Google Shape;73;p13"/>
            <p:cNvGrpSpPr/>
            <p:nvPr/>
          </p:nvGrpSpPr>
          <p:grpSpPr>
            <a:xfrm>
              <a:off x="452200" y="3726833"/>
              <a:ext cx="3059700" cy="307875"/>
              <a:chOff x="452200" y="1821625"/>
              <a:chExt cx="3059700" cy="307875"/>
            </a:xfrm>
          </p:grpSpPr>
          <p:sp>
            <p:nvSpPr>
              <p:cNvPr id="74" name="Google Shape;74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5" name="Google Shape;75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6" name="Google Shape;76;p13"/>
            <p:cNvGrpSpPr/>
            <p:nvPr/>
          </p:nvGrpSpPr>
          <p:grpSpPr>
            <a:xfrm>
              <a:off x="452200" y="4107875"/>
              <a:ext cx="3059700" cy="307875"/>
              <a:chOff x="452200" y="1821625"/>
              <a:chExt cx="3059700" cy="307875"/>
            </a:xfrm>
          </p:grpSpPr>
          <p:sp>
            <p:nvSpPr>
              <p:cNvPr id="77" name="Google Shape;77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8" name="Google Shape;78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9" name="Google Shape;79;p13"/>
            <p:cNvGrpSpPr/>
            <p:nvPr/>
          </p:nvGrpSpPr>
          <p:grpSpPr>
            <a:xfrm>
              <a:off x="452200" y="4488917"/>
              <a:ext cx="3059700" cy="307875"/>
              <a:chOff x="452200" y="1821625"/>
              <a:chExt cx="3059700" cy="307875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1" name="Google Shape;81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2" name="Google Shape;82;p13"/>
            <p:cNvGrpSpPr/>
            <p:nvPr/>
          </p:nvGrpSpPr>
          <p:grpSpPr>
            <a:xfrm>
              <a:off x="452200" y="4869958"/>
              <a:ext cx="3059700" cy="307875"/>
              <a:chOff x="452200" y="1821625"/>
              <a:chExt cx="3059700" cy="307875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4" name="Google Shape;84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5" name="Google Shape;85;p13"/>
            <p:cNvGrpSpPr/>
            <p:nvPr/>
          </p:nvGrpSpPr>
          <p:grpSpPr>
            <a:xfrm>
              <a:off x="452200" y="5251000"/>
              <a:ext cx="3059700" cy="307875"/>
              <a:chOff x="452200" y="1821625"/>
              <a:chExt cx="3059700" cy="307875"/>
            </a:xfrm>
          </p:grpSpPr>
          <p:sp>
            <p:nvSpPr>
              <p:cNvPr id="86" name="Google Shape;86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7" name="Google Shape;87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8" name="Google Shape;88;p13"/>
          <p:cNvGrpSpPr/>
          <p:nvPr/>
        </p:nvGrpSpPr>
        <p:grpSpPr>
          <a:xfrm>
            <a:off x="4046625" y="1366779"/>
            <a:ext cx="3061900" cy="4192096"/>
            <a:chOff x="450000" y="1366779"/>
            <a:chExt cx="3061900" cy="4192096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450000" y="1366779"/>
              <a:ext cx="2407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latin typeface="Playfair Light"/>
                  <a:ea typeface="Playfair Light"/>
                  <a:cs typeface="Playfair Light"/>
                  <a:sym typeface="Playfair Light"/>
                </a:rPr>
                <a:t>TOP PRIORITIES</a:t>
              </a:r>
              <a:endParaRPr sz="2000">
                <a:latin typeface="Playfair Light"/>
                <a:ea typeface="Playfair Light"/>
                <a:cs typeface="Playfair Light"/>
                <a:sym typeface="Playfair Light"/>
              </a:endParaRPr>
            </a:p>
          </p:txBody>
        </p:sp>
        <p:cxnSp>
          <p:nvCxnSpPr>
            <p:cNvPr id="90" name="Google Shape;90;p13"/>
            <p:cNvCxnSpPr/>
            <p:nvPr/>
          </p:nvCxnSpPr>
          <p:spPr>
            <a:xfrm>
              <a:off x="452200" y="174785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91" name="Google Shape;91;p13"/>
            <p:cNvGrpSpPr/>
            <p:nvPr/>
          </p:nvGrpSpPr>
          <p:grpSpPr>
            <a:xfrm>
              <a:off x="452200" y="1821625"/>
              <a:ext cx="3059700" cy="307875"/>
              <a:chOff x="452200" y="1821625"/>
              <a:chExt cx="3059700" cy="307875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3" name="Google Shape;93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4" name="Google Shape;94;p13"/>
            <p:cNvGrpSpPr/>
            <p:nvPr/>
          </p:nvGrpSpPr>
          <p:grpSpPr>
            <a:xfrm>
              <a:off x="452200" y="2202667"/>
              <a:ext cx="3059700" cy="307875"/>
              <a:chOff x="452200" y="1821625"/>
              <a:chExt cx="3059700" cy="307875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6" name="Google Shape;96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7" name="Google Shape;97;p13"/>
            <p:cNvGrpSpPr/>
            <p:nvPr/>
          </p:nvGrpSpPr>
          <p:grpSpPr>
            <a:xfrm>
              <a:off x="452200" y="2583708"/>
              <a:ext cx="3059700" cy="307875"/>
              <a:chOff x="452200" y="1821625"/>
              <a:chExt cx="3059700" cy="307875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9" name="Google Shape;99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0" name="Google Shape;100;p13"/>
            <p:cNvGrpSpPr/>
            <p:nvPr/>
          </p:nvGrpSpPr>
          <p:grpSpPr>
            <a:xfrm>
              <a:off x="452200" y="2964750"/>
              <a:ext cx="3059700" cy="307875"/>
              <a:chOff x="452200" y="1821625"/>
              <a:chExt cx="3059700" cy="307875"/>
            </a:xfrm>
          </p:grpSpPr>
          <p:sp>
            <p:nvSpPr>
              <p:cNvPr id="101" name="Google Shape;101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02" name="Google Shape;102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3" name="Google Shape;103;p13"/>
            <p:cNvGrpSpPr/>
            <p:nvPr/>
          </p:nvGrpSpPr>
          <p:grpSpPr>
            <a:xfrm>
              <a:off x="452200" y="3345792"/>
              <a:ext cx="3059700" cy="307875"/>
              <a:chOff x="452200" y="1821625"/>
              <a:chExt cx="3059700" cy="307875"/>
            </a:xfrm>
          </p:grpSpPr>
          <p:sp>
            <p:nvSpPr>
              <p:cNvPr id="104" name="Google Shape;104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05" name="Google Shape;105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6" name="Google Shape;106;p13"/>
            <p:cNvGrpSpPr/>
            <p:nvPr/>
          </p:nvGrpSpPr>
          <p:grpSpPr>
            <a:xfrm>
              <a:off x="452200" y="3726833"/>
              <a:ext cx="3059700" cy="307875"/>
              <a:chOff x="452200" y="1821625"/>
              <a:chExt cx="3059700" cy="307875"/>
            </a:xfrm>
          </p:grpSpPr>
          <p:sp>
            <p:nvSpPr>
              <p:cNvPr id="107" name="Google Shape;107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08" name="Google Shape;108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9" name="Google Shape;109;p13"/>
            <p:cNvGrpSpPr/>
            <p:nvPr/>
          </p:nvGrpSpPr>
          <p:grpSpPr>
            <a:xfrm>
              <a:off x="452200" y="4107875"/>
              <a:ext cx="3059700" cy="307875"/>
              <a:chOff x="452200" y="1821625"/>
              <a:chExt cx="3059700" cy="307875"/>
            </a:xfrm>
          </p:grpSpPr>
          <p:sp>
            <p:nvSpPr>
              <p:cNvPr id="110" name="Google Shape;110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1" name="Google Shape;111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2" name="Google Shape;112;p13"/>
            <p:cNvGrpSpPr/>
            <p:nvPr/>
          </p:nvGrpSpPr>
          <p:grpSpPr>
            <a:xfrm>
              <a:off x="452200" y="4488917"/>
              <a:ext cx="3059700" cy="307875"/>
              <a:chOff x="452200" y="1821625"/>
              <a:chExt cx="3059700" cy="307875"/>
            </a:xfrm>
          </p:grpSpPr>
          <p:sp>
            <p:nvSpPr>
              <p:cNvPr id="113" name="Google Shape;113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4" name="Google Shape;114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5" name="Google Shape;115;p13"/>
            <p:cNvGrpSpPr/>
            <p:nvPr/>
          </p:nvGrpSpPr>
          <p:grpSpPr>
            <a:xfrm>
              <a:off x="452200" y="4869958"/>
              <a:ext cx="3059700" cy="307875"/>
              <a:chOff x="452200" y="1821625"/>
              <a:chExt cx="3059700" cy="307875"/>
            </a:xfrm>
          </p:grpSpPr>
          <p:sp>
            <p:nvSpPr>
              <p:cNvPr id="116" name="Google Shape;116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7" name="Google Shape;117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8" name="Google Shape;118;p13"/>
            <p:cNvGrpSpPr/>
            <p:nvPr/>
          </p:nvGrpSpPr>
          <p:grpSpPr>
            <a:xfrm>
              <a:off x="452200" y="5251000"/>
              <a:ext cx="3059700" cy="307875"/>
              <a:chOff x="452200" y="1821625"/>
              <a:chExt cx="3059700" cy="307875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20" name="Google Shape;120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21" name="Google Shape;121;p13"/>
          <p:cNvGrpSpPr/>
          <p:nvPr/>
        </p:nvGrpSpPr>
        <p:grpSpPr>
          <a:xfrm>
            <a:off x="4046625" y="513354"/>
            <a:ext cx="3061900" cy="381071"/>
            <a:chOff x="450000" y="1366779"/>
            <a:chExt cx="3061900" cy="381071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450000" y="1366779"/>
              <a:ext cx="2407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latin typeface="Playfair Light"/>
                  <a:ea typeface="Playfair Light"/>
                  <a:cs typeface="Playfair Light"/>
                  <a:sym typeface="Playfair Light"/>
                </a:rPr>
                <a:t>DATE:</a:t>
              </a:r>
              <a:endParaRPr sz="2000">
                <a:latin typeface="Playfair Light"/>
                <a:ea typeface="Playfair Light"/>
                <a:cs typeface="Playfair Light"/>
                <a:sym typeface="Playfair Light"/>
              </a:endParaRPr>
            </a:p>
          </p:txBody>
        </p:sp>
        <p:cxnSp>
          <p:nvCxnSpPr>
            <p:cNvPr id="123" name="Google Shape;123;p13"/>
            <p:cNvCxnSpPr/>
            <p:nvPr/>
          </p:nvCxnSpPr>
          <p:spPr>
            <a:xfrm>
              <a:off x="452200" y="174785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4" name="Google Shape;124;p13"/>
          <p:cNvGrpSpPr/>
          <p:nvPr/>
        </p:nvGrpSpPr>
        <p:grpSpPr>
          <a:xfrm>
            <a:off x="450000" y="5929179"/>
            <a:ext cx="3061900" cy="4192096"/>
            <a:chOff x="450000" y="5929179"/>
            <a:chExt cx="3061900" cy="4192096"/>
          </a:xfrm>
        </p:grpSpPr>
        <p:sp>
          <p:nvSpPr>
            <p:cNvPr id="125" name="Google Shape;125;p13"/>
            <p:cNvSpPr txBox="1"/>
            <p:nvPr/>
          </p:nvSpPr>
          <p:spPr>
            <a:xfrm>
              <a:off x="450000" y="5929179"/>
              <a:ext cx="2407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latin typeface="Playfair Light"/>
                  <a:ea typeface="Playfair Light"/>
                  <a:cs typeface="Playfair Light"/>
                  <a:sym typeface="Playfair Light"/>
                </a:rPr>
                <a:t>REMINDER</a:t>
              </a:r>
              <a:endParaRPr sz="2000">
                <a:latin typeface="Playfair Light"/>
                <a:ea typeface="Playfair Light"/>
                <a:cs typeface="Playfair Light"/>
                <a:sym typeface="Playfair Light"/>
              </a:endParaRPr>
            </a:p>
          </p:txBody>
        </p:sp>
        <p:cxnSp>
          <p:nvCxnSpPr>
            <p:cNvPr id="126" name="Google Shape;126;p13"/>
            <p:cNvCxnSpPr/>
            <p:nvPr/>
          </p:nvCxnSpPr>
          <p:spPr>
            <a:xfrm>
              <a:off x="452200" y="631025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27" name="Google Shape;127;p13"/>
            <p:cNvGrpSpPr/>
            <p:nvPr/>
          </p:nvGrpSpPr>
          <p:grpSpPr>
            <a:xfrm>
              <a:off x="452200" y="6384025"/>
              <a:ext cx="3059700" cy="307875"/>
              <a:chOff x="452200" y="1821625"/>
              <a:chExt cx="3059700" cy="307875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29" name="Google Shape;129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0" name="Google Shape;130;p13"/>
            <p:cNvGrpSpPr/>
            <p:nvPr/>
          </p:nvGrpSpPr>
          <p:grpSpPr>
            <a:xfrm>
              <a:off x="452200" y="6765067"/>
              <a:ext cx="3059700" cy="307875"/>
              <a:chOff x="452200" y="1821625"/>
              <a:chExt cx="3059700" cy="307875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2" name="Google Shape;132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3" name="Google Shape;133;p13"/>
            <p:cNvGrpSpPr/>
            <p:nvPr/>
          </p:nvGrpSpPr>
          <p:grpSpPr>
            <a:xfrm>
              <a:off x="452200" y="7146108"/>
              <a:ext cx="3059700" cy="307875"/>
              <a:chOff x="452200" y="1821625"/>
              <a:chExt cx="3059700" cy="307875"/>
            </a:xfrm>
          </p:grpSpPr>
          <p:sp>
            <p:nvSpPr>
              <p:cNvPr id="134" name="Google Shape;134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5" name="Google Shape;135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6" name="Google Shape;136;p13"/>
            <p:cNvGrpSpPr/>
            <p:nvPr/>
          </p:nvGrpSpPr>
          <p:grpSpPr>
            <a:xfrm>
              <a:off x="452200" y="7527150"/>
              <a:ext cx="3059700" cy="307875"/>
              <a:chOff x="452200" y="1821625"/>
              <a:chExt cx="3059700" cy="307875"/>
            </a:xfrm>
          </p:grpSpPr>
          <p:sp>
            <p:nvSpPr>
              <p:cNvPr id="137" name="Google Shape;137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8" name="Google Shape;138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9" name="Google Shape;139;p13"/>
            <p:cNvGrpSpPr/>
            <p:nvPr/>
          </p:nvGrpSpPr>
          <p:grpSpPr>
            <a:xfrm>
              <a:off x="452200" y="7908192"/>
              <a:ext cx="3059700" cy="307875"/>
              <a:chOff x="452200" y="1821625"/>
              <a:chExt cx="3059700" cy="307875"/>
            </a:xfrm>
          </p:grpSpPr>
          <p:sp>
            <p:nvSpPr>
              <p:cNvPr id="140" name="Google Shape;140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1" name="Google Shape;141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2" name="Google Shape;142;p13"/>
            <p:cNvGrpSpPr/>
            <p:nvPr/>
          </p:nvGrpSpPr>
          <p:grpSpPr>
            <a:xfrm>
              <a:off x="452200" y="8289233"/>
              <a:ext cx="3059700" cy="307875"/>
              <a:chOff x="452200" y="1821625"/>
              <a:chExt cx="3059700" cy="307875"/>
            </a:xfrm>
          </p:grpSpPr>
          <p:sp>
            <p:nvSpPr>
              <p:cNvPr id="143" name="Google Shape;143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4" name="Google Shape;144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5" name="Google Shape;145;p13"/>
            <p:cNvGrpSpPr/>
            <p:nvPr/>
          </p:nvGrpSpPr>
          <p:grpSpPr>
            <a:xfrm>
              <a:off x="452200" y="8670275"/>
              <a:ext cx="3059700" cy="307875"/>
              <a:chOff x="452200" y="1821625"/>
              <a:chExt cx="3059700" cy="307875"/>
            </a:xfrm>
          </p:grpSpPr>
          <p:sp>
            <p:nvSpPr>
              <p:cNvPr id="146" name="Google Shape;146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7" name="Google Shape;147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8" name="Google Shape;148;p13"/>
            <p:cNvGrpSpPr/>
            <p:nvPr/>
          </p:nvGrpSpPr>
          <p:grpSpPr>
            <a:xfrm>
              <a:off x="452200" y="9051317"/>
              <a:ext cx="3059700" cy="307875"/>
              <a:chOff x="452200" y="1821625"/>
              <a:chExt cx="3059700" cy="307875"/>
            </a:xfrm>
          </p:grpSpPr>
          <p:sp>
            <p:nvSpPr>
              <p:cNvPr id="149" name="Google Shape;149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0" name="Google Shape;150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51" name="Google Shape;151;p13"/>
            <p:cNvGrpSpPr/>
            <p:nvPr/>
          </p:nvGrpSpPr>
          <p:grpSpPr>
            <a:xfrm>
              <a:off x="452200" y="9432358"/>
              <a:ext cx="3059700" cy="307875"/>
              <a:chOff x="452200" y="1821625"/>
              <a:chExt cx="3059700" cy="307875"/>
            </a:xfrm>
          </p:grpSpPr>
          <p:sp>
            <p:nvSpPr>
              <p:cNvPr id="152" name="Google Shape;152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3" name="Google Shape;153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54" name="Google Shape;154;p13"/>
            <p:cNvGrpSpPr/>
            <p:nvPr/>
          </p:nvGrpSpPr>
          <p:grpSpPr>
            <a:xfrm>
              <a:off x="452200" y="9813400"/>
              <a:ext cx="3059700" cy="307875"/>
              <a:chOff x="452200" y="1821625"/>
              <a:chExt cx="3059700" cy="307875"/>
            </a:xfrm>
          </p:grpSpPr>
          <p:sp>
            <p:nvSpPr>
              <p:cNvPr id="155" name="Google Shape;155;p13"/>
              <p:cNvSpPr/>
              <p:nvPr/>
            </p:nvSpPr>
            <p:spPr>
              <a:xfrm>
                <a:off x="452200" y="1821625"/>
                <a:ext cx="218100" cy="2181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6" name="Google Shape;156;p13"/>
              <p:cNvCxnSpPr/>
              <p:nvPr/>
            </p:nvCxnSpPr>
            <p:spPr>
              <a:xfrm>
                <a:off x="452200" y="2129500"/>
                <a:ext cx="30597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57" name="Google Shape;157;p13"/>
          <p:cNvGrpSpPr/>
          <p:nvPr/>
        </p:nvGrpSpPr>
        <p:grpSpPr>
          <a:xfrm>
            <a:off x="4046625" y="5929179"/>
            <a:ext cx="3061900" cy="4192096"/>
            <a:chOff x="4046625" y="5929179"/>
            <a:chExt cx="3061900" cy="4192096"/>
          </a:xfrm>
        </p:grpSpPr>
        <p:sp>
          <p:nvSpPr>
            <p:cNvPr id="158" name="Google Shape;158;p13"/>
            <p:cNvSpPr txBox="1"/>
            <p:nvPr/>
          </p:nvSpPr>
          <p:spPr>
            <a:xfrm>
              <a:off x="4046625" y="5929179"/>
              <a:ext cx="24075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latin typeface="Playfair Light"/>
                  <a:ea typeface="Playfair Light"/>
                  <a:cs typeface="Playfair Light"/>
                  <a:sym typeface="Playfair Light"/>
                </a:rPr>
                <a:t>NOTES</a:t>
              </a:r>
              <a:endParaRPr sz="2000">
                <a:latin typeface="Playfair Light"/>
                <a:ea typeface="Playfair Light"/>
                <a:cs typeface="Playfair Light"/>
                <a:sym typeface="Playfair Light"/>
              </a:endParaRPr>
            </a:p>
          </p:txBody>
        </p:sp>
        <p:cxnSp>
          <p:nvCxnSpPr>
            <p:cNvPr id="159" name="Google Shape;159;p13"/>
            <p:cNvCxnSpPr/>
            <p:nvPr/>
          </p:nvCxnSpPr>
          <p:spPr>
            <a:xfrm>
              <a:off x="4048825" y="631025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" name="Google Shape;160;p13"/>
            <p:cNvCxnSpPr/>
            <p:nvPr/>
          </p:nvCxnSpPr>
          <p:spPr>
            <a:xfrm>
              <a:off x="4048825" y="669190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" name="Google Shape;161;p13"/>
            <p:cNvCxnSpPr/>
            <p:nvPr/>
          </p:nvCxnSpPr>
          <p:spPr>
            <a:xfrm>
              <a:off x="4048825" y="7072942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" name="Google Shape;162;p13"/>
            <p:cNvCxnSpPr/>
            <p:nvPr/>
          </p:nvCxnSpPr>
          <p:spPr>
            <a:xfrm>
              <a:off x="4048825" y="7453983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3"/>
            <p:cNvCxnSpPr/>
            <p:nvPr/>
          </p:nvCxnSpPr>
          <p:spPr>
            <a:xfrm>
              <a:off x="4048825" y="7835025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3"/>
            <p:cNvCxnSpPr/>
            <p:nvPr/>
          </p:nvCxnSpPr>
          <p:spPr>
            <a:xfrm>
              <a:off x="4048825" y="8216067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3"/>
            <p:cNvCxnSpPr/>
            <p:nvPr/>
          </p:nvCxnSpPr>
          <p:spPr>
            <a:xfrm>
              <a:off x="4048825" y="8597108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13"/>
            <p:cNvCxnSpPr/>
            <p:nvPr/>
          </p:nvCxnSpPr>
          <p:spPr>
            <a:xfrm>
              <a:off x="4048825" y="8978150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13"/>
            <p:cNvCxnSpPr/>
            <p:nvPr/>
          </p:nvCxnSpPr>
          <p:spPr>
            <a:xfrm>
              <a:off x="4048825" y="9359192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8" name="Google Shape;168;p13"/>
            <p:cNvCxnSpPr/>
            <p:nvPr/>
          </p:nvCxnSpPr>
          <p:spPr>
            <a:xfrm>
              <a:off x="4048825" y="9740233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" name="Google Shape;169;p13"/>
            <p:cNvCxnSpPr/>
            <p:nvPr/>
          </p:nvCxnSpPr>
          <p:spPr>
            <a:xfrm>
              <a:off x="4048825" y="10121275"/>
              <a:ext cx="3059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