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Cormorant Garamond"/>
      <p:regular r:id="rId7"/>
      <p:bold r:id="rId8"/>
      <p:italic r:id="rId9"/>
      <p:boldItalic r:id="rId10"/>
    </p:embeddedFont>
    <p:embeddedFont>
      <p:font typeface="Merriweather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EB5864D-395F-4DF7-BC4B-76304A523B64}">
  <a:tblStyle styleId="{BEB5864D-395F-4DF7-BC4B-76304A523B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erriweather-regular.fntdata"/><Relationship Id="rId10" Type="http://schemas.openxmlformats.org/officeDocument/2006/relationships/font" Target="fonts/CormorantGaramond-boldItalic.fntdata"/><Relationship Id="rId13" Type="http://schemas.openxmlformats.org/officeDocument/2006/relationships/font" Target="fonts/Merriweather-italic.fntdata"/><Relationship Id="rId12" Type="http://schemas.openxmlformats.org/officeDocument/2006/relationships/font" Target="fonts/Merriweather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CormorantGaramond-italic.fntdata"/><Relationship Id="rId14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ormorantGaramond-regular.fntdata"/><Relationship Id="rId8" Type="http://schemas.openxmlformats.org/officeDocument/2006/relationships/font" Target="fonts/CormorantGaramo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593300" y="1809100"/>
            <a:ext cx="6366300" cy="565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228600" y="228600"/>
            <a:ext cx="7102800" cy="10234800"/>
          </a:xfrm>
          <a:prstGeom prst="roundRect">
            <a:avLst>
              <a:gd fmla="val 2296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957050" y="279064"/>
            <a:ext cx="36459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•  TO DO LIST  •</a:t>
            </a:r>
            <a:endParaRPr b="1" sz="3700">
              <a:solidFill>
                <a:schemeClr val="dk1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593300" y="1184600"/>
            <a:ext cx="2549400" cy="294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ormorant Garamond"/>
                <a:ea typeface="Cormorant Garamond"/>
                <a:cs typeface="Cormorant Garamond"/>
                <a:sym typeface="Cormorant Garamond"/>
              </a:rPr>
              <a:t>Date</a:t>
            </a:r>
            <a:endParaRPr b="1" sz="1600"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4299575" y="1184600"/>
            <a:ext cx="297600" cy="294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ormorant Garamond"/>
                <a:ea typeface="Cormorant Garamond"/>
                <a:cs typeface="Cormorant Garamond"/>
                <a:sym typeface="Cormorant Garamond"/>
              </a:rPr>
              <a:t>S</a:t>
            </a:r>
            <a:endParaRPr b="1" sz="1600"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4693292" y="1184600"/>
            <a:ext cx="297600" cy="294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ormorant Garamond"/>
                <a:ea typeface="Cormorant Garamond"/>
                <a:cs typeface="Cormorant Garamond"/>
                <a:sym typeface="Cormorant Garamond"/>
              </a:rPr>
              <a:t>M</a:t>
            </a:r>
            <a:endParaRPr b="1" sz="1600"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5087008" y="1184600"/>
            <a:ext cx="297600" cy="294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ormorant Garamond"/>
                <a:ea typeface="Cormorant Garamond"/>
                <a:cs typeface="Cormorant Garamond"/>
                <a:sym typeface="Cormorant Garamond"/>
              </a:rPr>
              <a:t>T</a:t>
            </a:r>
            <a:endParaRPr b="1" sz="1600"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5480725" y="1184600"/>
            <a:ext cx="297600" cy="294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ormorant Garamond"/>
                <a:ea typeface="Cormorant Garamond"/>
                <a:cs typeface="Cormorant Garamond"/>
                <a:sym typeface="Cormorant Garamond"/>
              </a:rPr>
              <a:t>W</a:t>
            </a:r>
            <a:endParaRPr b="1" sz="1600"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5874442" y="1184600"/>
            <a:ext cx="297600" cy="294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ormorant Garamond"/>
                <a:ea typeface="Cormorant Garamond"/>
                <a:cs typeface="Cormorant Garamond"/>
                <a:sym typeface="Cormorant Garamond"/>
              </a:rPr>
              <a:t>T</a:t>
            </a:r>
            <a:endParaRPr b="1" sz="1600"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6268158" y="1184600"/>
            <a:ext cx="297600" cy="294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ormorant Garamond"/>
                <a:ea typeface="Cormorant Garamond"/>
                <a:cs typeface="Cormorant Garamond"/>
                <a:sym typeface="Cormorant Garamond"/>
              </a:rPr>
              <a:t>F</a:t>
            </a:r>
            <a:endParaRPr b="1" sz="1600"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6661875" y="1184600"/>
            <a:ext cx="297600" cy="294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Cormorant Garamond"/>
                <a:ea typeface="Cormorant Garamond"/>
                <a:cs typeface="Cormorant Garamond"/>
                <a:sym typeface="Cormorant Garamond"/>
              </a:rPr>
              <a:t>S</a:t>
            </a:r>
            <a:endParaRPr b="1" sz="1600"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593300" y="2703900"/>
            <a:ext cx="2982300" cy="7439700"/>
          </a:xfrm>
          <a:prstGeom prst="roundRect">
            <a:avLst>
              <a:gd fmla="val 4583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rmorant Garamond"/>
                <a:ea typeface="Cormorant Garamond"/>
                <a:cs typeface="Cormorant Garamond"/>
                <a:sym typeface="Cormorant Garamond"/>
              </a:rPr>
              <a:t>TO DO:</a:t>
            </a:r>
            <a:endParaRPr b="1" sz="1800"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graphicFrame>
        <p:nvGraphicFramePr>
          <p:cNvPr id="66" name="Google Shape;66;p13"/>
          <p:cNvGraphicFramePr/>
          <p:nvPr/>
        </p:nvGraphicFramePr>
        <p:xfrm>
          <a:off x="799525" y="3241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{BEB5864D-395F-4DF7-BC4B-76304A523B64}</a:tableStyleId>
              </a:tblPr>
              <a:tblGrid>
                <a:gridCol w="2569850"/>
              </a:tblGrid>
              <a:tr h="33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rmorant Garamond"/>
                        <a:ea typeface="Cormorant Garamond"/>
                        <a:cs typeface="Cormorant Garamond"/>
                        <a:sym typeface="Cormorant Garamond"/>
                      </a:endParaRPr>
                    </a:p>
                  </a:txBody>
                  <a:tcPr marT="0" marB="0" marR="91425" marL="27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3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rmorant Garamond"/>
                        <a:ea typeface="Cormorant Garamond"/>
                        <a:cs typeface="Cormorant Garamond"/>
                        <a:sym typeface="Cormorant Garamond"/>
                      </a:endParaRPr>
                    </a:p>
                  </a:txBody>
                  <a:tcPr marT="0" marB="0" marR="91425" marL="27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3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rmorant Garamond"/>
                        <a:ea typeface="Cormorant Garamond"/>
                        <a:cs typeface="Cormorant Garamond"/>
                        <a:sym typeface="Cormorant Garamond"/>
                      </a:endParaRPr>
                    </a:p>
                  </a:txBody>
                  <a:tcPr marT="0" marB="0" marR="91425" marL="27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3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rmorant Garamond"/>
                        <a:ea typeface="Cormorant Garamond"/>
                        <a:cs typeface="Cormorant Garamond"/>
                        <a:sym typeface="Cormorant Garamond"/>
                      </a:endParaRPr>
                    </a:p>
                  </a:txBody>
                  <a:tcPr marT="0" marB="0" marR="91425" marL="27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3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rmorant Garamond"/>
                        <a:ea typeface="Cormorant Garamond"/>
                        <a:cs typeface="Cormorant Garamond"/>
                        <a:sym typeface="Cormorant Garamond"/>
                      </a:endParaRPr>
                    </a:p>
                  </a:txBody>
                  <a:tcPr marT="0" marB="0" marR="91425" marL="27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3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rmorant Garamond"/>
                        <a:ea typeface="Cormorant Garamond"/>
                        <a:cs typeface="Cormorant Garamond"/>
                        <a:sym typeface="Cormorant Garamond"/>
                      </a:endParaRPr>
                    </a:p>
                  </a:txBody>
                  <a:tcPr marT="0" marB="0" marR="91425" marL="27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3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rmorant Garamond"/>
                        <a:ea typeface="Cormorant Garamond"/>
                        <a:cs typeface="Cormorant Garamond"/>
                        <a:sym typeface="Cormorant Garamond"/>
                      </a:endParaRPr>
                    </a:p>
                  </a:txBody>
                  <a:tcPr marT="0" marB="0" marR="91425" marL="27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3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rmorant Garamond"/>
                        <a:ea typeface="Cormorant Garamond"/>
                        <a:cs typeface="Cormorant Garamond"/>
                        <a:sym typeface="Cormorant Garamond"/>
                      </a:endParaRPr>
                    </a:p>
                  </a:txBody>
                  <a:tcPr marT="0" marB="0" marR="91425" marL="27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3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rmorant Garamond"/>
                        <a:ea typeface="Cormorant Garamond"/>
                        <a:cs typeface="Cormorant Garamond"/>
                        <a:sym typeface="Cormorant Garamond"/>
                      </a:endParaRPr>
                    </a:p>
                  </a:txBody>
                  <a:tcPr marT="0" marB="0" marR="91425" marL="27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3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rmorant Garamond"/>
                        <a:ea typeface="Cormorant Garamond"/>
                        <a:cs typeface="Cormorant Garamond"/>
                        <a:sym typeface="Cormorant Garamond"/>
                      </a:endParaRPr>
                    </a:p>
                  </a:txBody>
                  <a:tcPr marT="0" marB="0" marR="91425" marL="27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3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rmorant Garamond"/>
                        <a:ea typeface="Cormorant Garamond"/>
                        <a:cs typeface="Cormorant Garamond"/>
                        <a:sym typeface="Cormorant Garamond"/>
                      </a:endParaRPr>
                    </a:p>
                  </a:txBody>
                  <a:tcPr marT="0" marB="0" marR="91425" marL="27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3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rmorant Garamond"/>
                        <a:ea typeface="Cormorant Garamond"/>
                        <a:cs typeface="Cormorant Garamond"/>
                        <a:sym typeface="Cormorant Garamond"/>
                      </a:endParaRPr>
                    </a:p>
                  </a:txBody>
                  <a:tcPr marT="0" marB="0" marR="91425" marL="27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3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rmorant Garamond"/>
                        <a:ea typeface="Cormorant Garamond"/>
                        <a:cs typeface="Cormorant Garamond"/>
                        <a:sym typeface="Cormorant Garamond"/>
                      </a:endParaRPr>
                    </a:p>
                  </a:txBody>
                  <a:tcPr marT="0" marB="0" marR="91425" marL="27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3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rmorant Garamond"/>
                        <a:ea typeface="Cormorant Garamond"/>
                        <a:cs typeface="Cormorant Garamond"/>
                        <a:sym typeface="Cormorant Garamond"/>
                      </a:endParaRPr>
                    </a:p>
                  </a:txBody>
                  <a:tcPr marT="0" marB="0" marR="91425" marL="27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3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rmorant Garamond"/>
                        <a:ea typeface="Cormorant Garamond"/>
                        <a:cs typeface="Cormorant Garamond"/>
                        <a:sym typeface="Cormorant Garamond"/>
                      </a:endParaRPr>
                    </a:p>
                  </a:txBody>
                  <a:tcPr marT="0" marB="0" marR="91425" marL="27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3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rmorant Garamond"/>
                        <a:ea typeface="Cormorant Garamond"/>
                        <a:cs typeface="Cormorant Garamond"/>
                        <a:sym typeface="Cormorant Garamond"/>
                      </a:endParaRPr>
                    </a:p>
                  </a:txBody>
                  <a:tcPr marT="0" marB="0" marR="91425" marL="27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3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rmorant Garamond"/>
                        <a:ea typeface="Cormorant Garamond"/>
                        <a:cs typeface="Cormorant Garamond"/>
                        <a:sym typeface="Cormorant Garamond"/>
                      </a:endParaRPr>
                    </a:p>
                  </a:txBody>
                  <a:tcPr marT="0" marB="0" marR="91425" marL="27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3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rmorant Garamond"/>
                        <a:ea typeface="Cormorant Garamond"/>
                        <a:cs typeface="Cormorant Garamond"/>
                        <a:sym typeface="Cormorant Garamond"/>
                      </a:endParaRPr>
                    </a:p>
                  </a:txBody>
                  <a:tcPr marT="0" marB="0" marR="91425" marL="27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3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rmorant Garamond"/>
                        <a:ea typeface="Cormorant Garamond"/>
                        <a:cs typeface="Cormorant Garamond"/>
                        <a:sym typeface="Cormorant Garamond"/>
                      </a:endParaRPr>
                    </a:p>
                  </a:txBody>
                  <a:tcPr marT="0" marB="0" marR="91425" marL="27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3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rmorant Garamond"/>
                        <a:ea typeface="Cormorant Garamond"/>
                        <a:cs typeface="Cormorant Garamond"/>
                        <a:sym typeface="Cormorant Garamond"/>
                      </a:endParaRPr>
                    </a:p>
                  </a:txBody>
                  <a:tcPr marT="0" marB="0" marR="91425" marL="27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7" name="Google Shape;67;p13"/>
          <p:cNvSpPr/>
          <p:nvPr/>
        </p:nvSpPr>
        <p:spPr>
          <a:xfrm>
            <a:off x="799525" y="3324775"/>
            <a:ext cx="169200" cy="16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799525" y="3659300"/>
            <a:ext cx="169200" cy="16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/>
          <p:nvPr/>
        </p:nvSpPr>
        <p:spPr>
          <a:xfrm>
            <a:off x="799525" y="3993825"/>
            <a:ext cx="169200" cy="16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/>
          <p:nvPr/>
        </p:nvSpPr>
        <p:spPr>
          <a:xfrm>
            <a:off x="799525" y="4328350"/>
            <a:ext cx="169200" cy="16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799525" y="4662875"/>
            <a:ext cx="169200" cy="16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799525" y="4997400"/>
            <a:ext cx="169200" cy="16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/>
          <p:nvPr/>
        </p:nvSpPr>
        <p:spPr>
          <a:xfrm>
            <a:off x="799525" y="5331925"/>
            <a:ext cx="169200" cy="16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/>
          <p:nvPr/>
        </p:nvSpPr>
        <p:spPr>
          <a:xfrm>
            <a:off x="799525" y="5666450"/>
            <a:ext cx="169200" cy="16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799525" y="6000975"/>
            <a:ext cx="169200" cy="16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799525" y="6335500"/>
            <a:ext cx="169200" cy="16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799525" y="6670025"/>
            <a:ext cx="169200" cy="16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799525" y="7004550"/>
            <a:ext cx="169200" cy="16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3"/>
          <p:cNvSpPr/>
          <p:nvPr/>
        </p:nvSpPr>
        <p:spPr>
          <a:xfrm>
            <a:off x="799525" y="7339075"/>
            <a:ext cx="169200" cy="16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799525" y="7673600"/>
            <a:ext cx="169200" cy="16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799525" y="8008125"/>
            <a:ext cx="169200" cy="16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3"/>
          <p:cNvSpPr/>
          <p:nvPr/>
        </p:nvSpPr>
        <p:spPr>
          <a:xfrm>
            <a:off x="799525" y="8342650"/>
            <a:ext cx="169200" cy="16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799525" y="8677175"/>
            <a:ext cx="169200" cy="16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799525" y="9011700"/>
            <a:ext cx="169200" cy="16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799525" y="9346225"/>
            <a:ext cx="169200" cy="16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3977300" y="2703900"/>
            <a:ext cx="2982300" cy="3066300"/>
          </a:xfrm>
          <a:prstGeom prst="roundRect">
            <a:avLst>
              <a:gd fmla="val 4583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rmorant Garamond"/>
                <a:ea typeface="Cormorant Garamond"/>
                <a:cs typeface="Cormorant Garamond"/>
                <a:sym typeface="Cormorant Garamond"/>
              </a:rPr>
              <a:t>PRIORITIES:</a:t>
            </a:r>
            <a:endParaRPr b="1" sz="1800"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graphicFrame>
        <p:nvGraphicFramePr>
          <p:cNvPr id="87" name="Google Shape;87;p13"/>
          <p:cNvGraphicFramePr/>
          <p:nvPr/>
        </p:nvGraphicFramePr>
        <p:xfrm>
          <a:off x="4183525" y="3241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{BEB5864D-395F-4DF7-BC4B-76304A523B64}</a:tableStyleId>
              </a:tblPr>
              <a:tblGrid>
                <a:gridCol w="2569850"/>
              </a:tblGrid>
              <a:tr h="33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rmorant Garamond"/>
                        <a:ea typeface="Cormorant Garamond"/>
                        <a:cs typeface="Cormorant Garamond"/>
                        <a:sym typeface="Cormorant Garamond"/>
                      </a:endParaRPr>
                    </a:p>
                  </a:txBody>
                  <a:tcPr marT="0" marB="0" marR="91425" marL="27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3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rmorant Garamond"/>
                        <a:ea typeface="Cormorant Garamond"/>
                        <a:cs typeface="Cormorant Garamond"/>
                        <a:sym typeface="Cormorant Garamond"/>
                      </a:endParaRPr>
                    </a:p>
                  </a:txBody>
                  <a:tcPr marT="0" marB="0" marR="91425" marL="27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3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rmorant Garamond"/>
                        <a:ea typeface="Cormorant Garamond"/>
                        <a:cs typeface="Cormorant Garamond"/>
                        <a:sym typeface="Cormorant Garamond"/>
                      </a:endParaRPr>
                    </a:p>
                  </a:txBody>
                  <a:tcPr marT="0" marB="0" marR="91425" marL="27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3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rmorant Garamond"/>
                        <a:ea typeface="Cormorant Garamond"/>
                        <a:cs typeface="Cormorant Garamond"/>
                        <a:sym typeface="Cormorant Garamond"/>
                      </a:endParaRPr>
                    </a:p>
                  </a:txBody>
                  <a:tcPr marT="0" marB="0" marR="91425" marL="27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3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rmorant Garamond"/>
                        <a:ea typeface="Cormorant Garamond"/>
                        <a:cs typeface="Cormorant Garamond"/>
                        <a:sym typeface="Cormorant Garamond"/>
                      </a:endParaRPr>
                    </a:p>
                  </a:txBody>
                  <a:tcPr marT="0" marB="0" marR="91425" marL="27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3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rmorant Garamond"/>
                        <a:ea typeface="Cormorant Garamond"/>
                        <a:cs typeface="Cormorant Garamond"/>
                        <a:sym typeface="Cormorant Garamond"/>
                      </a:endParaRPr>
                    </a:p>
                  </a:txBody>
                  <a:tcPr marT="0" marB="0" marR="91425" marL="27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33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ormorant Garamond"/>
                        <a:ea typeface="Cormorant Garamond"/>
                        <a:cs typeface="Cormorant Garamond"/>
                        <a:sym typeface="Cormorant Garamond"/>
                      </a:endParaRPr>
                    </a:p>
                  </a:txBody>
                  <a:tcPr marT="0" marB="0" marR="91425" marL="27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8" name="Google Shape;88;p13"/>
          <p:cNvSpPr/>
          <p:nvPr/>
        </p:nvSpPr>
        <p:spPr>
          <a:xfrm>
            <a:off x="4183525" y="3324775"/>
            <a:ext cx="169200" cy="16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4183525" y="3659300"/>
            <a:ext cx="169200" cy="16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4183525" y="3993825"/>
            <a:ext cx="169200" cy="16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4183525" y="4328350"/>
            <a:ext cx="169200" cy="16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4183525" y="4662875"/>
            <a:ext cx="169200" cy="16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4183525" y="4997400"/>
            <a:ext cx="169200" cy="16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4183525" y="5331925"/>
            <a:ext cx="169200" cy="16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3977300" y="6000975"/>
            <a:ext cx="2982300" cy="4142700"/>
          </a:xfrm>
          <a:prstGeom prst="roundRect">
            <a:avLst>
              <a:gd fmla="val 4583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ormorant Garamond"/>
                <a:ea typeface="Cormorant Garamond"/>
                <a:cs typeface="Cormorant Garamond"/>
                <a:sym typeface="Cormorant Garamond"/>
              </a:rPr>
              <a:t>NOTES:</a:t>
            </a:r>
            <a:endParaRPr b="1" sz="1800"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799525" y="9680750"/>
            <a:ext cx="169200" cy="169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7" name="Google Shape;97;p13"/>
          <p:cNvGraphicFramePr/>
          <p:nvPr/>
        </p:nvGraphicFramePr>
        <p:xfrm>
          <a:off x="593288" y="18933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{BEB5864D-395F-4DF7-BC4B-76304A523B64}</a:tableStyleId>
              </a:tblPr>
              <a:tblGrid>
                <a:gridCol w="206225"/>
                <a:gridCol w="1909600"/>
                <a:gridCol w="200000"/>
                <a:gridCol w="1937100"/>
                <a:gridCol w="200000"/>
                <a:gridCol w="1707150"/>
                <a:gridCol w="2062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1: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2: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3:</a:t>
                      </a: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