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692000" cx="7560000"/>
  <p:notesSz cx="6858000" cy="9144000"/>
  <p:embeddedFontLst>
    <p:embeddedFont>
      <p:font typeface="Anonymous Pro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7C96163-8397-4159-B320-9BA0A62CDD4F}">
  <a:tblStyle styleId="{87C96163-8397-4159-B320-9BA0A62CDD4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schemas.openxmlformats.org/officeDocument/2006/relationships/font" Target="fonts/AnonymousPro-boldItalic.fntdata"/><Relationship Id="rId10" Type="http://schemas.openxmlformats.org/officeDocument/2006/relationships/font" Target="fonts/AnonymousPro-italic.fntdata"/><Relationship Id="rId9" Type="http://schemas.openxmlformats.org/officeDocument/2006/relationships/font" Target="fonts/AnonymousPro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AnonymousPr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280175" y="830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{87C96163-8397-4159-B320-9BA0A62CDD4F}</a:tableStyleId>
              </a:tblPr>
              <a:tblGrid>
                <a:gridCol w="572400"/>
                <a:gridCol w="918200"/>
                <a:gridCol w="918200"/>
                <a:gridCol w="918200"/>
                <a:gridCol w="918200"/>
                <a:gridCol w="918200"/>
                <a:gridCol w="918200"/>
                <a:gridCol w="918200"/>
              </a:tblGrid>
              <a:tr h="254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mon</a:t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tue</a:t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wed</a:t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thu</a:t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fri</a:t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sat</a:t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sun</a:t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7am</a:t>
                      </a:r>
                      <a:endParaRPr sz="1600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8</a:t>
                      </a: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am</a:t>
                      </a:r>
                      <a:endParaRPr sz="1600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9</a:t>
                      </a: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am</a:t>
                      </a:r>
                      <a:endParaRPr sz="1600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10</a:t>
                      </a: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am</a:t>
                      </a:r>
                      <a:endParaRPr sz="1600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11</a:t>
                      </a: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am</a:t>
                      </a:r>
                      <a:endParaRPr sz="1600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12pm</a:t>
                      </a:r>
                      <a:endParaRPr sz="1600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1pm</a:t>
                      </a:r>
                      <a:endParaRPr sz="1600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2pm</a:t>
                      </a:r>
                      <a:endParaRPr sz="1600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3</a:t>
                      </a: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pm</a:t>
                      </a:r>
                      <a:endParaRPr sz="1600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4</a:t>
                      </a: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pm</a:t>
                      </a:r>
                      <a:endParaRPr sz="1600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5</a:t>
                      </a: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pm</a:t>
                      </a:r>
                      <a:endParaRPr sz="1600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6</a:t>
                      </a: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pm</a:t>
                      </a:r>
                      <a:endParaRPr sz="1600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7</a:t>
                      </a: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pm</a:t>
                      </a:r>
                      <a:endParaRPr sz="1600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8</a:t>
                      </a: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pm</a:t>
                      </a:r>
                      <a:endParaRPr sz="1600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9</a:t>
                      </a: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pm</a:t>
                      </a:r>
                      <a:endParaRPr sz="1600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10</a:t>
                      </a:r>
                      <a:r>
                        <a:rPr lang="en" sz="1600">
                          <a:solidFill>
                            <a:srgbClr val="333332"/>
                          </a:solidFill>
                          <a:latin typeface="Anonymous Pro"/>
                          <a:ea typeface="Anonymous Pro"/>
                          <a:cs typeface="Anonymous Pro"/>
                          <a:sym typeface="Anonymous Pro"/>
                        </a:rPr>
                        <a:t>pm</a:t>
                      </a:r>
                      <a:endParaRPr sz="1600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>
                        <a:solidFill>
                          <a:srgbClr val="333332"/>
                        </a:solidFill>
                        <a:latin typeface="Anonymous Pro"/>
                        <a:ea typeface="Anonymous Pro"/>
                        <a:cs typeface="Anonymous Pro"/>
                        <a:sym typeface="Anonymous Pro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33333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5" name="Google Shape;55;p13"/>
          <p:cNvSpPr txBox="1"/>
          <p:nvPr/>
        </p:nvSpPr>
        <p:spPr>
          <a:xfrm>
            <a:off x="293525" y="63325"/>
            <a:ext cx="44673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>
                <a:solidFill>
                  <a:srgbClr val="333332"/>
                </a:solidFill>
                <a:latin typeface="Anonymous Pro"/>
                <a:ea typeface="Anonymous Pro"/>
                <a:cs typeface="Anonymous Pro"/>
                <a:sym typeface="Anonymous Pro"/>
              </a:rPr>
              <a:t>time schedule</a:t>
            </a:r>
            <a:endParaRPr sz="4300">
              <a:solidFill>
                <a:srgbClr val="333332"/>
              </a:solidFill>
              <a:latin typeface="Anonymous Pro"/>
              <a:ea typeface="Anonymous Pro"/>
              <a:cs typeface="Anonymous Pro"/>
              <a:sym typeface="Anonymous Pro"/>
            </a:endParaRPr>
          </a:p>
        </p:txBody>
      </p:sp>
      <p:cxnSp>
        <p:nvCxnSpPr>
          <p:cNvPr id="56" name="Google Shape;56;p13"/>
          <p:cNvCxnSpPr/>
          <p:nvPr/>
        </p:nvCxnSpPr>
        <p:spPr>
          <a:xfrm>
            <a:off x="5440500" y="580500"/>
            <a:ext cx="1830000" cy="0"/>
          </a:xfrm>
          <a:prstGeom prst="straightConnector1">
            <a:avLst/>
          </a:prstGeom>
          <a:noFill/>
          <a:ln cap="flat" cmpd="sng" w="9525">
            <a:solidFill>
              <a:srgbClr val="33333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