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IBM Plex Serif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A4A3A4"/>
          </p15:clr>
        </p15:guide>
        <p15:guide id="2" orient="horz" pos="227">
          <p15:clr>
            <a:srgbClr val="9AA0A6"/>
          </p15:clr>
        </p15:guide>
        <p15:guide id="3" orient="horz" pos="6508">
          <p15:clr>
            <a:srgbClr val="9AA0A6"/>
          </p15:clr>
        </p15:guide>
        <p15:guide id="4" pos="453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227" orient="horz"/>
        <p:guide pos="6508" orient="horz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IBMPlexSerif-boldItalic.fntdata"/><Relationship Id="rId10" Type="http://schemas.openxmlformats.org/officeDocument/2006/relationships/font" Target="fonts/IBMPlexSerif-italic.fntdata"/><Relationship Id="rId9" Type="http://schemas.openxmlformats.org/officeDocument/2006/relationships/font" Target="fonts/IBMPlexSerif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IBMPlexSerif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c670afbbd2_0_8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c670afbbd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1950" y="9456929"/>
            <a:ext cx="6819900" cy="5154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61950" y="9096914"/>
            <a:ext cx="6819900" cy="3600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61950" y="9096914"/>
            <a:ext cx="6819900" cy="360000"/>
          </a:xfrm>
          <a:prstGeom prst="rect">
            <a:avLst/>
          </a:prstGeom>
          <a:solidFill>
            <a:srgbClr val="FFF6F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61950" y="7720025"/>
            <a:ext cx="6819900" cy="22524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61950" y="7719789"/>
            <a:ext cx="6819900" cy="360000"/>
          </a:xfrm>
          <a:prstGeom prst="rect">
            <a:avLst/>
          </a:prstGeom>
          <a:solidFill>
            <a:srgbClr val="FFF6F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47663" y="647713"/>
            <a:ext cx="4400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Therapy Notes Template</a:t>
            </a:r>
            <a:endParaRPr b="1" sz="28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653090" y="832525"/>
            <a:ext cx="962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Session #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 rot="10800000">
            <a:off x="6663000" y="1019175"/>
            <a:ext cx="537900" cy="0"/>
          </a:xfrm>
          <a:prstGeom prst="straightConnector1">
            <a:avLst/>
          </a:prstGeom>
          <a:noFill/>
          <a:ln cap="flat" cmpd="sng" w="19050">
            <a:solidFill>
              <a:srgbClr val="ACAEA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360004" y="1323050"/>
            <a:ext cx="1387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Patient Name: 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rot="10800000">
            <a:off x="1800463" y="1514488"/>
            <a:ext cx="1800000" cy="0"/>
          </a:xfrm>
          <a:prstGeom prst="straightConnector1">
            <a:avLst/>
          </a:prstGeom>
          <a:noFill/>
          <a:ln cap="flat" cmpd="sng" w="19050">
            <a:solidFill>
              <a:srgbClr val="ACAEA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4074767" y="1323050"/>
            <a:ext cx="1387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Session Date: 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 rot="10800000">
            <a:off x="5410500" y="1514488"/>
            <a:ext cx="1790400" cy="0"/>
          </a:xfrm>
          <a:prstGeom prst="straightConnector1">
            <a:avLst/>
          </a:prstGeom>
          <a:noFill/>
          <a:ln cap="flat" cmpd="sng" w="19050">
            <a:solidFill>
              <a:srgbClr val="ACAEA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3"/>
          <p:cNvSpPr txBox="1"/>
          <p:nvPr/>
        </p:nvSpPr>
        <p:spPr>
          <a:xfrm>
            <a:off x="359996" y="1827863"/>
            <a:ext cx="2659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Main Points of Discussion: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381006" y="2183450"/>
            <a:ext cx="6819894" cy="1028944"/>
            <a:chOff x="381006" y="2183450"/>
            <a:chExt cx="6819894" cy="1028944"/>
          </a:xfrm>
        </p:grpSpPr>
        <p:sp>
          <p:nvSpPr>
            <p:cNvPr id="68" name="Google Shape;68;p13"/>
            <p:cNvSpPr/>
            <p:nvPr/>
          </p:nvSpPr>
          <p:spPr>
            <a:xfrm>
              <a:off x="381006" y="2183450"/>
              <a:ext cx="115500" cy="109800"/>
            </a:xfrm>
            <a:prstGeom prst="star5">
              <a:avLst>
                <a:gd fmla="val 25348" name="adj"/>
                <a:gd fmla="val 105146" name="hf"/>
                <a:gd fmla="val 110557" name="vf"/>
              </a:avLst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9" name="Google Shape;69;p13"/>
            <p:cNvCxnSpPr/>
            <p:nvPr/>
          </p:nvCxnSpPr>
          <p:spPr>
            <a:xfrm rot="10800000">
              <a:off x="595500" y="2276500"/>
              <a:ext cx="66054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/>
            <p:nvPr/>
          </p:nvSpPr>
          <p:spPr>
            <a:xfrm>
              <a:off x="381006" y="2413236"/>
              <a:ext cx="115500" cy="109800"/>
            </a:xfrm>
            <a:prstGeom prst="star5">
              <a:avLst>
                <a:gd fmla="val 25348" name="adj"/>
                <a:gd fmla="val 105146" name="hf"/>
                <a:gd fmla="val 110557" name="vf"/>
              </a:avLst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1" name="Google Shape;71;p13"/>
            <p:cNvCxnSpPr/>
            <p:nvPr/>
          </p:nvCxnSpPr>
          <p:spPr>
            <a:xfrm rot="10800000">
              <a:off x="595500" y="2506286"/>
              <a:ext cx="66054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3"/>
            <p:cNvSpPr/>
            <p:nvPr/>
          </p:nvSpPr>
          <p:spPr>
            <a:xfrm>
              <a:off x="381006" y="2643022"/>
              <a:ext cx="115500" cy="109800"/>
            </a:xfrm>
            <a:prstGeom prst="star5">
              <a:avLst>
                <a:gd fmla="val 25348" name="adj"/>
                <a:gd fmla="val 105146" name="hf"/>
                <a:gd fmla="val 110557" name="vf"/>
              </a:avLst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3" name="Google Shape;73;p13"/>
            <p:cNvCxnSpPr/>
            <p:nvPr/>
          </p:nvCxnSpPr>
          <p:spPr>
            <a:xfrm rot="10800000">
              <a:off x="595500" y="2736072"/>
              <a:ext cx="66054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" name="Google Shape;74;p13"/>
            <p:cNvSpPr/>
            <p:nvPr/>
          </p:nvSpPr>
          <p:spPr>
            <a:xfrm>
              <a:off x="381006" y="2872808"/>
              <a:ext cx="115500" cy="109800"/>
            </a:xfrm>
            <a:prstGeom prst="star5">
              <a:avLst>
                <a:gd fmla="val 25348" name="adj"/>
                <a:gd fmla="val 105146" name="hf"/>
                <a:gd fmla="val 110557" name="vf"/>
              </a:avLst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5" name="Google Shape;75;p13"/>
            <p:cNvCxnSpPr/>
            <p:nvPr/>
          </p:nvCxnSpPr>
          <p:spPr>
            <a:xfrm rot="10800000">
              <a:off x="595500" y="2965858"/>
              <a:ext cx="66054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6" name="Google Shape;76;p13"/>
            <p:cNvSpPr/>
            <p:nvPr/>
          </p:nvSpPr>
          <p:spPr>
            <a:xfrm>
              <a:off x="381006" y="3102594"/>
              <a:ext cx="115500" cy="109800"/>
            </a:xfrm>
            <a:prstGeom prst="star5">
              <a:avLst>
                <a:gd fmla="val 25348" name="adj"/>
                <a:gd fmla="val 105146" name="hf"/>
                <a:gd fmla="val 110557" name="vf"/>
              </a:avLst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7" name="Google Shape;77;p13"/>
            <p:cNvCxnSpPr/>
            <p:nvPr/>
          </p:nvCxnSpPr>
          <p:spPr>
            <a:xfrm rot="10800000">
              <a:off x="595500" y="3195644"/>
              <a:ext cx="66054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8" name="Google Shape;78;p13"/>
          <p:cNvSpPr txBox="1"/>
          <p:nvPr/>
        </p:nvSpPr>
        <p:spPr>
          <a:xfrm>
            <a:off x="360001" y="3480463"/>
            <a:ext cx="3069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Session Notes &amp; Observations: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grpSp>
        <p:nvGrpSpPr>
          <p:cNvPr id="79" name="Google Shape;79;p13"/>
          <p:cNvGrpSpPr/>
          <p:nvPr/>
        </p:nvGrpSpPr>
        <p:grpSpPr>
          <a:xfrm>
            <a:off x="359975" y="3910038"/>
            <a:ext cx="6845700" cy="3449938"/>
            <a:chOff x="359975" y="3910038"/>
            <a:chExt cx="6845700" cy="3449938"/>
          </a:xfrm>
        </p:grpSpPr>
        <p:cxnSp>
          <p:nvCxnSpPr>
            <p:cNvPr id="80" name="Google Shape;80;p13"/>
            <p:cNvCxnSpPr/>
            <p:nvPr/>
          </p:nvCxnSpPr>
          <p:spPr>
            <a:xfrm rot="10800000">
              <a:off x="359975" y="3910038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 rot="10800000">
              <a:off x="359975" y="4140033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 rot="10800000">
              <a:off x="359975" y="4370029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 rot="10800000">
              <a:off x="359975" y="4600025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 rot="10800000">
              <a:off x="359975" y="4830021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 rot="10800000">
              <a:off x="359975" y="5060017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 rot="10800000">
              <a:off x="359975" y="5290013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 rot="10800000">
              <a:off x="359975" y="5520008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 rot="10800000">
              <a:off x="359975" y="5750004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 rot="10800000">
              <a:off x="359975" y="5980000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 rot="10800000">
              <a:off x="359975" y="6209996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 rot="10800000">
              <a:off x="359975" y="6439992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 rot="10800000">
              <a:off x="359975" y="6669988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 rot="10800000">
              <a:off x="359975" y="6899983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 rot="10800000">
              <a:off x="359975" y="7129979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 rot="10800000">
              <a:off x="359975" y="7359975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6" name="Google Shape;96;p13"/>
          <p:cNvGrpSpPr/>
          <p:nvPr/>
        </p:nvGrpSpPr>
        <p:grpSpPr>
          <a:xfrm>
            <a:off x="0" y="0"/>
            <a:ext cx="7560000" cy="360000"/>
            <a:chOff x="0" y="0"/>
            <a:chExt cx="7560000" cy="360000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7560000" cy="360000"/>
            </a:xfrm>
            <a:prstGeom prst="rect">
              <a:avLst/>
            </a:prstGeom>
            <a:solidFill>
              <a:srgbClr val="FDE4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8" name="Google Shape;98;p13"/>
            <p:cNvPicPr preferRelativeResize="0"/>
            <p:nvPr/>
          </p:nvPicPr>
          <p:blipFill rotWithShape="1">
            <a:blip r:embed="rId3">
              <a:alphaModFix/>
            </a:blip>
            <a:srcRect b="10" l="3198" r="3282" t="-10"/>
            <a:stretch/>
          </p:blipFill>
          <p:spPr>
            <a:xfrm>
              <a:off x="0" y="90300"/>
              <a:ext cx="7560000" cy="1787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9" name="Google Shape;99;p13"/>
          <p:cNvGrpSpPr/>
          <p:nvPr/>
        </p:nvGrpSpPr>
        <p:grpSpPr>
          <a:xfrm>
            <a:off x="0" y="10332000"/>
            <a:ext cx="7560000" cy="360000"/>
            <a:chOff x="0" y="0"/>
            <a:chExt cx="7560000" cy="360000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7560000" cy="360000"/>
            </a:xfrm>
            <a:prstGeom prst="rect">
              <a:avLst/>
            </a:prstGeom>
            <a:solidFill>
              <a:srgbClr val="FDE4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1" name="Google Shape;101;p13"/>
            <p:cNvPicPr preferRelativeResize="0"/>
            <p:nvPr/>
          </p:nvPicPr>
          <p:blipFill rotWithShape="1">
            <a:blip r:embed="rId3">
              <a:alphaModFix/>
            </a:blip>
            <a:srcRect b="10" l="3198" r="3282" t="-10"/>
            <a:stretch/>
          </p:blipFill>
          <p:spPr>
            <a:xfrm>
              <a:off x="0" y="90300"/>
              <a:ext cx="7560000" cy="1787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2" name="Google Shape;102;p13"/>
          <p:cNvSpPr txBox="1"/>
          <p:nvPr/>
        </p:nvSpPr>
        <p:spPr>
          <a:xfrm>
            <a:off x="481013" y="777241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Session (Date &amp; Time):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3771888" y="777241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Next Session (Date &amp; Time):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481023" y="8164475"/>
            <a:ext cx="226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9598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Safeguarding Concerns:</a:t>
            </a:r>
            <a:endParaRPr sz="1200">
              <a:solidFill>
                <a:srgbClr val="939598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481013" y="915376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Patient Mood (Before):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771888" y="915376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Patient Mood (After):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81025" y="958241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1   2   3   4   5   6   7   8   9   10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3781425" y="9582413"/>
            <a:ext cx="2743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1   2   3   4   5   6   7   8   9   10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/>
        </p:nvSpPr>
        <p:spPr>
          <a:xfrm>
            <a:off x="338138" y="647713"/>
            <a:ext cx="4400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Therapy Notes Template</a:t>
            </a:r>
            <a:endParaRPr b="1" sz="28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6235565" y="832525"/>
            <a:ext cx="962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Page 2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350462" y="1323050"/>
            <a:ext cx="5507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Resources &amp; Techniques Used in Session: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347650" y="8304550"/>
            <a:ext cx="4510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Next Time I Want To Continue To Talk About: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grpSp>
        <p:nvGrpSpPr>
          <p:cNvPr id="117" name="Google Shape;117;p14"/>
          <p:cNvGrpSpPr/>
          <p:nvPr/>
        </p:nvGrpSpPr>
        <p:grpSpPr>
          <a:xfrm>
            <a:off x="0" y="0"/>
            <a:ext cx="7560000" cy="360000"/>
            <a:chOff x="0" y="0"/>
            <a:chExt cx="7560000" cy="360000"/>
          </a:xfrm>
        </p:grpSpPr>
        <p:sp>
          <p:nvSpPr>
            <p:cNvPr id="118" name="Google Shape;118;p14"/>
            <p:cNvSpPr/>
            <p:nvPr/>
          </p:nvSpPr>
          <p:spPr>
            <a:xfrm>
              <a:off x="0" y="0"/>
              <a:ext cx="7560000" cy="360000"/>
            </a:xfrm>
            <a:prstGeom prst="rect">
              <a:avLst/>
            </a:prstGeom>
            <a:solidFill>
              <a:srgbClr val="FDE4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9" name="Google Shape;119;p14"/>
            <p:cNvPicPr preferRelativeResize="0"/>
            <p:nvPr/>
          </p:nvPicPr>
          <p:blipFill rotWithShape="1">
            <a:blip r:embed="rId3">
              <a:alphaModFix/>
            </a:blip>
            <a:srcRect b="10" l="3198" r="3282" t="-10"/>
            <a:stretch/>
          </p:blipFill>
          <p:spPr>
            <a:xfrm>
              <a:off x="0" y="90300"/>
              <a:ext cx="7560000" cy="1787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" name="Google Shape;120;p14"/>
          <p:cNvGrpSpPr/>
          <p:nvPr/>
        </p:nvGrpSpPr>
        <p:grpSpPr>
          <a:xfrm>
            <a:off x="0" y="10332000"/>
            <a:ext cx="7560000" cy="360000"/>
            <a:chOff x="0" y="0"/>
            <a:chExt cx="7560000" cy="360000"/>
          </a:xfrm>
        </p:grpSpPr>
        <p:sp>
          <p:nvSpPr>
            <p:cNvPr id="121" name="Google Shape;121;p14"/>
            <p:cNvSpPr/>
            <p:nvPr/>
          </p:nvSpPr>
          <p:spPr>
            <a:xfrm>
              <a:off x="0" y="0"/>
              <a:ext cx="7560000" cy="360000"/>
            </a:xfrm>
            <a:prstGeom prst="rect">
              <a:avLst/>
            </a:prstGeom>
            <a:solidFill>
              <a:srgbClr val="FDE4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2" name="Google Shape;122;p14"/>
            <p:cNvPicPr preferRelativeResize="0"/>
            <p:nvPr/>
          </p:nvPicPr>
          <p:blipFill rotWithShape="1">
            <a:blip r:embed="rId3">
              <a:alphaModFix/>
            </a:blip>
            <a:srcRect b="10" l="3198" r="3282" t="-10"/>
            <a:stretch/>
          </p:blipFill>
          <p:spPr>
            <a:xfrm>
              <a:off x="0" y="90300"/>
              <a:ext cx="7560000" cy="1787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3" name="Google Shape;123;p14"/>
          <p:cNvSpPr/>
          <p:nvPr/>
        </p:nvSpPr>
        <p:spPr>
          <a:xfrm>
            <a:off x="345675" y="1743075"/>
            <a:ext cx="6845700" cy="1209600"/>
          </a:xfrm>
          <a:prstGeom prst="rect">
            <a:avLst/>
          </a:prstGeom>
          <a:solidFill>
            <a:srgbClr val="FFF6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4"/>
          <p:cNvSpPr txBox="1"/>
          <p:nvPr/>
        </p:nvSpPr>
        <p:spPr>
          <a:xfrm>
            <a:off x="350021" y="3266138"/>
            <a:ext cx="2659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Post Session Notes: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125" name="Google Shape;125;p14"/>
          <p:cNvSpPr txBox="1"/>
          <p:nvPr/>
        </p:nvSpPr>
        <p:spPr>
          <a:xfrm>
            <a:off x="350021" y="5615113"/>
            <a:ext cx="2659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Homework:</a:t>
            </a:r>
            <a:endParaRPr sz="1600">
              <a:solidFill>
                <a:srgbClr val="231F20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grpSp>
        <p:nvGrpSpPr>
          <p:cNvPr id="126" name="Google Shape;126;p14"/>
          <p:cNvGrpSpPr/>
          <p:nvPr/>
        </p:nvGrpSpPr>
        <p:grpSpPr>
          <a:xfrm>
            <a:off x="354750" y="3700500"/>
            <a:ext cx="6845700" cy="1608500"/>
            <a:chOff x="354750" y="3700500"/>
            <a:chExt cx="6845700" cy="1608500"/>
          </a:xfrm>
        </p:grpSpPr>
        <p:cxnSp>
          <p:nvCxnSpPr>
            <p:cNvPr id="127" name="Google Shape;127;p14"/>
            <p:cNvCxnSpPr/>
            <p:nvPr/>
          </p:nvCxnSpPr>
          <p:spPr>
            <a:xfrm rot="10800000">
              <a:off x="354750" y="3700500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4"/>
            <p:cNvCxnSpPr/>
            <p:nvPr/>
          </p:nvCxnSpPr>
          <p:spPr>
            <a:xfrm rot="10800000">
              <a:off x="354750" y="3930288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4"/>
            <p:cNvCxnSpPr/>
            <p:nvPr/>
          </p:nvCxnSpPr>
          <p:spPr>
            <a:xfrm rot="10800000">
              <a:off x="354750" y="4160075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4"/>
            <p:cNvCxnSpPr/>
            <p:nvPr/>
          </p:nvCxnSpPr>
          <p:spPr>
            <a:xfrm rot="10800000">
              <a:off x="354750" y="4389863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4"/>
            <p:cNvCxnSpPr/>
            <p:nvPr/>
          </p:nvCxnSpPr>
          <p:spPr>
            <a:xfrm rot="10800000">
              <a:off x="354750" y="4619650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4"/>
            <p:cNvCxnSpPr/>
            <p:nvPr/>
          </p:nvCxnSpPr>
          <p:spPr>
            <a:xfrm rot="10800000">
              <a:off x="354750" y="4849425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4"/>
            <p:cNvCxnSpPr/>
            <p:nvPr/>
          </p:nvCxnSpPr>
          <p:spPr>
            <a:xfrm rot="10800000">
              <a:off x="354750" y="5079213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4"/>
            <p:cNvCxnSpPr/>
            <p:nvPr/>
          </p:nvCxnSpPr>
          <p:spPr>
            <a:xfrm rot="10800000">
              <a:off x="354750" y="5309000"/>
              <a:ext cx="68457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5" name="Google Shape;135;p14"/>
          <p:cNvGrpSpPr/>
          <p:nvPr/>
        </p:nvGrpSpPr>
        <p:grpSpPr>
          <a:xfrm>
            <a:off x="358575" y="6043400"/>
            <a:ext cx="6833027" cy="1957800"/>
            <a:chOff x="358575" y="6043400"/>
            <a:chExt cx="6833027" cy="1957800"/>
          </a:xfrm>
        </p:grpSpPr>
        <p:sp>
          <p:nvSpPr>
            <p:cNvPr id="136" name="Google Shape;136;p14"/>
            <p:cNvSpPr/>
            <p:nvPr/>
          </p:nvSpPr>
          <p:spPr>
            <a:xfrm>
              <a:off x="358802" y="6043625"/>
              <a:ext cx="6832800" cy="19575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358575" y="6043400"/>
              <a:ext cx="6832800" cy="360000"/>
            </a:xfrm>
            <a:prstGeom prst="rect">
              <a:avLst/>
            </a:prstGeom>
            <a:solidFill>
              <a:srgbClr val="FFF6F0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685575" y="6096013"/>
              <a:ext cx="2743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231F20"/>
                  </a:solidFill>
                  <a:latin typeface="IBM Plex Serif"/>
                  <a:ea typeface="IBM Plex Serif"/>
                  <a:cs typeface="IBM Plex Serif"/>
                  <a:sym typeface="IBM Plex Serif"/>
                </a:rPr>
                <a:t>Patient</a:t>
              </a:r>
              <a:endParaRPr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endParaRPr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4108494" y="6096013"/>
              <a:ext cx="2743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231F20"/>
                  </a:solidFill>
                  <a:latin typeface="IBM Plex Serif"/>
                  <a:ea typeface="IBM Plex Serif"/>
                  <a:cs typeface="IBM Plex Serif"/>
                  <a:sym typeface="IBM Plex Serif"/>
                </a:rPr>
                <a:t>Therapist</a:t>
              </a:r>
              <a:endParaRPr sz="1600">
                <a:solidFill>
                  <a:srgbClr val="231F20"/>
                </a:solidFill>
                <a:latin typeface="IBM Plex Serif"/>
                <a:ea typeface="IBM Plex Serif"/>
                <a:cs typeface="IBM Plex Serif"/>
                <a:sym typeface="IBM Plex Serif"/>
              </a:endParaRPr>
            </a:p>
          </p:txBody>
        </p:sp>
        <p:cxnSp>
          <p:nvCxnSpPr>
            <p:cNvPr id="140" name="Google Shape;140;p14"/>
            <p:cNvCxnSpPr>
              <a:stCxn id="137" idx="0"/>
              <a:endCxn id="136" idx="2"/>
            </p:cNvCxnSpPr>
            <p:nvPr/>
          </p:nvCxnSpPr>
          <p:spPr>
            <a:xfrm>
              <a:off x="3774975" y="6043400"/>
              <a:ext cx="300" cy="19578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1" name="Google Shape;141;p14"/>
          <p:cNvGrpSpPr/>
          <p:nvPr/>
        </p:nvGrpSpPr>
        <p:grpSpPr>
          <a:xfrm>
            <a:off x="366713" y="8748394"/>
            <a:ext cx="6826613" cy="1240485"/>
            <a:chOff x="366713" y="8748394"/>
            <a:chExt cx="6826613" cy="1240485"/>
          </a:xfrm>
        </p:grpSpPr>
        <p:cxnSp>
          <p:nvCxnSpPr>
            <p:cNvPr id="142" name="Google Shape;142;p14"/>
            <p:cNvCxnSpPr/>
            <p:nvPr/>
          </p:nvCxnSpPr>
          <p:spPr>
            <a:xfrm rot="10800000">
              <a:off x="524025" y="8819850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4"/>
            <p:cNvCxnSpPr/>
            <p:nvPr/>
          </p:nvCxnSpPr>
          <p:spPr>
            <a:xfrm rot="10800000">
              <a:off x="524025" y="9053656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4"/>
            <p:cNvCxnSpPr/>
            <p:nvPr/>
          </p:nvCxnSpPr>
          <p:spPr>
            <a:xfrm rot="10800000">
              <a:off x="524025" y="9287462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4"/>
            <p:cNvCxnSpPr/>
            <p:nvPr/>
          </p:nvCxnSpPr>
          <p:spPr>
            <a:xfrm rot="10800000">
              <a:off x="524025" y="9521268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" name="Google Shape;146;p14"/>
            <p:cNvCxnSpPr/>
            <p:nvPr/>
          </p:nvCxnSpPr>
          <p:spPr>
            <a:xfrm rot="10800000">
              <a:off x="524025" y="9755073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4"/>
            <p:cNvCxnSpPr/>
            <p:nvPr/>
          </p:nvCxnSpPr>
          <p:spPr>
            <a:xfrm rot="10800000">
              <a:off x="524025" y="9988879"/>
              <a:ext cx="6669300" cy="0"/>
            </a:xfrm>
            <a:prstGeom prst="straightConnector1">
              <a:avLst/>
            </a:prstGeom>
            <a:noFill/>
            <a:ln cap="flat" cmpd="sng" w="19050">
              <a:solidFill>
                <a:srgbClr val="ACAEA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8" name="Google Shape;148;p14"/>
            <p:cNvSpPr/>
            <p:nvPr/>
          </p:nvSpPr>
          <p:spPr>
            <a:xfrm>
              <a:off x="366713" y="8748394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366713" y="8981744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366713" y="9216613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366713" y="9457106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366713" y="9685706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366713" y="9914294"/>
              <a:ext cx="59400" cy="59400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