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Jost"/>
      <p:regular r:id="rId8"/>
      <p:bold r:id="rId9"/>
      <p:italic r:id="rId10"/>
      <p:boldItalic r:id="rId11"/>
    </p:embeddedFont>
    <p:embeddedFont>
      <p:font typeface="Kaushan Script"/>
      <p:regular r:id="rId12"/>
    </p:embeddedFont>
    <p:embeddedFont>
      <p:font typeface="Kalam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9AA0A6"/>
          </p15:clr>
        </p15:guide>
        <p15:guide id="2" pos="44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-boldItalic.fntdata"/><Relationship Id="rId10" Type="http://schemas.openxmlformats.org/officeDocument/2006/relationships/font" Target="fonts/Jost-italic.fntdata"/><Relationship Id="rId13" Type="http://schemas.openxmlformats.org/officeDocument/2006/relationships/font" Target="fonts/Kalam-regular.fntdata"/><Relationship Id="rId12" Type="http://schemas.openxmlformats.org/officeDocument/2006/relationships/font" Target="fonts/KaushanScrip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t-bold.fntdata"/><Relationship Id="rId14" Type="http://schemas.openxmlformats.org/officeDocument/2006/relationships/font" Target="fonts/Kala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Jos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cb298a5acf_0_7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cb298a5acf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0" Type="http://schemas.openxmlformats.org/officeDocument/2006/relationships/image" Target="../media/image5.png"/><Relationship Id="rId9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0" Type="http://schemas.openxmlformats.org/officeDocument/2006/relationships/image" Target="../media/image5.png"/><Relationship Id="rId9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1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228550"/>
            <a:ext cx="7569525" cy="10463825"/>
            <a:chOff x="0" y="228550"/>
            <a:chExt cx="7569525" cy="10463825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9025" y="228550"/>
              <a:ext cx="7359104" cy="2605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0" r="24115" t="0"/>
            <a:stretch/>
          </p:blipFill>
          <p:spPr>
            <a:xfrm>
              <a:off x="7200900" y="4571925"/>
              <a:ext cx="368625" cy="579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46320" r="0" t="0"/>
            <a:stretch/>
          </p:blipFill>
          <p:spPr>
            <a:xfrm>
              <a:off x="0" y="4458463"/>
              <a:ext cx="149025" cy="380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762675" y="10005816"/>
              <a:ext cx="685875" cy="6492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85726" y="10290150"/>
              <a:ext cx="485775" cy="4022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0" name="Google Shape;60;p13"/>
          <p:cNvPicPr preferRelativeResize="0"/>
          <p:nvPr/>
        </p:nvPicPr>
        <p:blipFill>
          <a:blip r:embed="rId8">
            <a:alphaModFix amt="50000"/>
          </a:blip>
          <a:stretch>
            <a:fillRect/>
          </a:stretch>
        </p:blipFill>
        <p:spPr>
          <a:xfrm>
            <a:off x="2203900" y="4344876"/>
            <a:ext cx="3177749" cy="160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 amt="50000"/>
          </a:blip>
          <a:stretch>
            <a:fillRect/>
          </a:stretch>
        </p:blipFill>
        <p:spPr>
          <a:xfrm>
            <a:off x="971550" y="7467550"/>
            <a:ext cx="5740976" cy="19661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361950" y="409575"/>
            <a:ext cx="54864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300">
                <a:solidFill>
                  <a:srgbClr val="53504F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Therapist Notes</a:t>
            </a:r>
            <a:endParaRPr sz="6300">
              <a:solidFill>
                <a:srgbClr val="53504F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105275" y="1379175"/>
            <a:ext cx="16002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53504F"/>
                </a:solidFill>
                <a:latin typeface="Spartan"/>
                <a:ea typeface="Spartan"/>
                <a:cs typeface="Spartan"/>
                <a:sym typeface="Spartan"/>
              </a:rPr>
              <a:t>TEMPLATE</a:t>
            </a:r>
            <a:endParaRPr sz="1700">
              <a:solidFill>
                <a:srgbClr val="53504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530475" y="1785963"/>
            <a:ext cx="4851163" cy="184800"/>
            <a:chOff x="530475" y="1785963"/>
            <a:chExt cx="4851163" cy="1848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530475" y="1785963"/>
              <a:ext cx="119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3504F"/>
                  </a:solidFill>
                  <a:latin typeface="Spartan"/>
                  <a:ea typeface="Spartan"/>
                  <a:cs typeface="Spartan"/>
                  <a:sym typeface="Spartan"/>
                </a:rPr>
                <a:t>Patient Name</a:t>
              </a:r>
              <a:endParaRPr sz="1200">
                <a:solidFill>
                  <a:srgbClr val="53504F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 rot="10800000">
              <a:off x="1757338" y="1928813"/>
              <a:ext cx="3624300" cy="0"/>
            </a:xfrm>
            <a:prstGeom prst="straightConnector1">
              <a:avLst/>
            </a:prstGeom>
            <a:noFill/>
            <a:ln cap="flat" cmpd="sng" w="19050">
              <a:solidFill>
                <a:srgbClr val="DC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530475" y="2101688"/>
            <a:ext cx="2408000" cy="184800"/>
            <a:chOff x="530475" y="1785975"/>
            <a:chExt cx="2408000" cy="1848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530475" y="1785975"/>
              <a:ext cx="931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3504F"/>
                  </a:solidFill>
                  <a:latin typeface="Spartan"/>
                  <a:ea typeface="Spartan"/>
                  <a:cs typeface="Spartan"/>
                  <a:sym typeface="Spartan"/>
                </a:rPr>
                <a:t>Session #:</a:t>
              </a:r>
              <a:endParaRPr sz="1200">
                <a:solidFill>
                  <a:srgbClr val="53504F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 rot="10800000">
              <a:off x="1571375" y="1928825"/>
              <a:ext cx="1367100" cy="0"/>
            </a:xfrm>
            <a:prstGeom prst="straightConnector1">
              <a:avLst/>
            </a:prstGeom>
            <a:noFill/>
            <a:ln cap="flat" cmpd="sng" w="19050">
              <a:solidFill>
                <a:srgbClr val="DC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3087938" y="2101688"/>
            <a:ext cx="2312738" cy="184800"/>
            <a:chOff x="530475" y="1785975"/>
            <a:chExt cx="2312738" cy="1848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530475" y="1785975"/>
              <a:ext cx="119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3504F"/>
                  </a:solidFill>
                  <a:latin typeface="Spartan"/>
                  <a:ea typeface="Spartan"/>
                  <a:cs typeface="Spartan"/>
                  <a:sym typeface="Spartan"/>
                </a:rPr>
                <a:t>Today’s Date:</a:t>
              </a:r>
              <a:endParaRPr sz="1200">
                <a:solidFill>
                  <a:srgbClr val="53504F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72" name="Google Shape;72;p13"/>
            <p:cNvCxnSpPr/>
            <p:nvPr/>
          </p:nvCxnSpPr>
          <p:spPr>
            <a:xfrm rot="10800000">
              <a:off x="1766513" y="1928825"/>
              <a:ext cx="1076700" cy="0"/>
            </a:xfrm>
            <a:prstGeom prst="straightConnector1">
              <a:avLst/>
            </a:prstGeom>
            <a:noFill/>
            <a:ln cap="flat" cmpd="sng" w="19050">
              <a:solidFill>
                <a:srgbClr val="DC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3" name="Google Shape;73;p13"/>
          <p:cNvSpPr txBox="1"/>
          <p:nvPr/>
        </p:nvSpPr>
        <p:spPr>
          <a:xfrm>
            <a:off x="533400" y="2471750"/>
            <a:ext cx="4205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48F8B"/>
                </a:solidFill>
                <a:latin typeface="Kalam"/>
                <a:ea typeface="Kalam"/>
                <a:cs typeface="Kalam"/>
                <a:sym typeface="Kalam"/>
              </a:rPr>
              <a:t>Main Discussion Points &amp; Identified Goals</a:t>
            </a:r>
            <a:endParaRPr b="1" sz="1600">
              <a:solidFill>
                <a:srgbClr val="848F8B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538163" y="2814650"/>
            <a:ext cx="6477150" cy="1071613"/>
            <a:chOff x="538163" y="2814650"/>
            <a:chExt cx="6477150" cy="1071613"/>
          </a:xfrm>
        </p:grpSpPr>
        <p:grpSp>
          <p:nvGrpSpPr>
            <p:cNvPr id="75" name="Google Shape;75;p13"/>
            <p:cNvGrpSpPr/>
            <p:nvPr/>
          </p:nvGrpSpPr>
          <p:grpSpPr>
            <a:xfrm>
              <a:off x="538163" y="2814650"/>
              <a:ext cx="6477150" cy="81000"/>
              <a:chOff x="538163" y="2814650"/>
              <a:chExt cx="6477150" cy="81000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7" name="Google Shape;77;p13"/>
              <p:cNvCxnSpPr/>
              <p:nvPr/>
            </p:nvCxnSpPr>
            <p:spPr>
              <a:xfrm>
                <a:off x="676313" y="2859913"/>
                <a:ext cx="6339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8" name="Google Shape;78;p13"/>
            <p:cNvGrpSpPr/>
            <p:nvPr/>
          </p:nvGrpSpPr>
          <p:grpSpPr>
            <a:xfrm>
              <a:off x="538163" y="3062303"/>
              <a:ext cx="6477150" cy="81000"/>
              <a:chOff x="538163" y="2814650"/>
              <a:chExt cx="6477150" cy="810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0" name="Google Shape;80;p13"/>
              <p:cNvCxnSpPr/>
              <p:nvPr/>
            </p:nvCxnSpPr>
            <p:spPr>
              <a:xfrm>
                <a:off x="676313" y="2859913"/>
                <a:ext cx="6339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1" name="Google Shape;81;p13"/>
            <p:cNvGrpSpPr/>
            <p:nvPr/>
          </p:nvGrpSpPr>
          <p:grpSpPr>
            <a:xfrm>
              <a:off x="538163" y="3309956"/>
              <a:ext cx="6477150" cy="81000"/>
              <a:chOff x="538163" y="2814650"/>
              <a:chExt cx="6477150" cy="81000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3" name="Google Shape;83;p13"/>
              <p:cNvCxnSpPr/>
              <p:nvPr/>
            </p:nvCxnSpPr>
            <p:spPr>
              <a:xfrm>
                <a:off x="676313" y="2859913"/>
                <a:ext cx="6339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" name="Google Shape;84;p13"/>
            <p:cNvGrpSpPr/>
            <p:nvPr/>
          </p:nvGrpSpPr>
          <p:grpSpPr>
            <a:xfrm>
              <a:off x="538163" y="3557609"/>
              <a:ext cx="6477150" cy="81000"/>
              <a:chOff x="538163" y="2814650"/>
              <a:chExt cx="6477150" cy="810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6" name="Google Shape;86;p13"/>
              <p:cNvCxnSpPr/>
              <p:nvPr/>
            </p:nvCxnSpPr>
            <p:spPr>
              <a:xfrm>
                <a:off x="676313" y="2859913"/>
                <a:ext cx="6339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7" name="Google Shape;87;p13"/>
            <p:cNvGrpSpPr/>
            <p:nvPr/>
          </p:nvGrpSpPr>
          <p:grpSpPr>
            <a:xfrm>
              <a:off x="538163" y="3805263"/>
              <a:ext cx="6477150" cy="81000"/>
              <a:chOff x="538163" y="2814650"/>
              <a:chExt cx="6477150" cy="810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9" name="Google Shape;89;p13"/>
              <p:cNvCxnSpPr/>
              <p:nvPr/>
            </p:nvCxnSpPr>
            <p:spPr>
              <a:xfrm>
                <a:off x="676313" y="2859913"/>
                <a:ext cx="6339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0" name="Google Shape;90;p13"/>
          <p:cNvGrpSpPr/>
          <p:nvPr/>
        </p:nvGrpSpPr>
        <p:grpSpPr>
          <a:xfrm>
            <a:off x="542925" y="4076700"/>
            <a:ext cx="6477300" cy="2181150"/>
            <a:chOff x="542925" y="4076700"/>
            <a:chExt cx="6477300" cy="2181150"/>
          </a:xfrm>
        </p:grpSpPr>
        <p:sp>
          <p:nvSpPr>
            <p:cNvPr id="91" name="Google Shape;91;p13"/>
            <p:cNvSpPr/>
            <p:nvPr/>
          </p:nvSpPr>
          <p:spPr>
            <a:xfrm>
              <a:off x="542925" y="4210050"/>
              <a:ext cx="6477300" cy="2047800"/>
            </a:xfrm>
            <a:prstGeom prst="roundRect">
              <a:avLst>
                <a:gd fmla="val 3489" name="adj"/>
              </a:avLst>
            </a:prstGeom>
            <a:noFill/>
            <a:ln cap="flat" cmpd="sng" w="19050">
              <a:solidFill>
                <a:srgbClr val="DCDA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752475" y="4086225"/>
              <a:ext cx="1309800" cy="246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876300" y="4076700"/>
              <a:ext cx="1147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848F8B"/>
                  </a:solidFill>
                  <a:latin typeface="Kalam"/>
                  <a:ea typeface="Kalam"/>
                  <a:cs typeface="Kalam"/>
                  <a:sym typeface="Kalam"/>
                </a:rPr>
                <a:t>Observation</a:t>
              </a:r>
              <a:endParaRPr b="1" sz="1600">
                <a:solidFill>
                  <a:srgbClr val="848F8B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542925" y="6505575"/>
            <a:ext cx="6477300" cy="3638550"/>
            <a:chOff x="542925" y="6505575"/>
            <a:chExt cx="6477300" cy="3638550"/>
          </a:xfrm>
        </p:grpSpPr>
        <p:grpSp>
          <p:nvGrpSpPr>
            <p:cNvPr id="95" name="Google Shape;95;p13"/>
            <p:cNvGrpSpPr/>
            <p:nvPr/>
          </p:nvGrpSpPr>
          <p:grpSpPr>
            <a:xfrm>
              <a:off x="542925" y="6505575"/>
              <a:ext cx="6477300" cy="3638550"/>
              <a:chOff x="542925" y="4076700"/>
              <a:chExt cx="6477300" cy="3638550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542925" y="4210050"/>
                <a:ext cx="6477300" cy="3505200"/>
              </a:xfrm>
              <a:prstGeom prst="roundRect">
                <a:avLst>
                  <a:gd fmla="val 2989" name="adj"/>
                </a:avLst>
              </a:prstGeom>
              <a:noFill/>
              <a:ln cap="flat" cmpd="sng" w="19050">
                <a:solidFill>
                  <a:srgbClr val="DCDAD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752475" y="4086225"/>
                <a:ext cx="1524000" cy="246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876300" y="4076700"/>
                <a:ext cx="14001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rgbClr val="848F8B"/>
                    </a:solidFill>
                    <a:latin typeface="Kalam"/>
                    <a:ea typeface="Kalam"/>
                    <a:cs typeface="Kalam"/>
                    <a:sym typeface="Kalam"/>
                  </a:rPr>
                  <a:t>Session Notes</a:t>
                </a:r>
                <a:endParaRPr b="1" sz="1600">
                  <a:solidFill>
                    <a:srgbClr val="848F8B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790575" y="7048513"/>
              <a:ext cx="5972100" cy="2776525"/>
              <a:chOff x="790575" y="7048513"/>
              <a:chExt cx="5972100" cy="2776525"/>
            </a:xfrm>
          </p:grpSpPr>
          <p:cxnSp>
            <p:nvCxnSpPr>
              <p:cNvPr id="100" name="Google Shape;100;p13"/>
              <p:cNvCxnSpPr/>
              <p:nvPr/>
            </p:nvCxnSpPr>
            <p:spPr>
              <a:xfrm>
                <a:off x="790575" y="7048513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790575" y="7357015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790575" y="7665518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>
                <a:off x="790575" y="7974021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3"/>
              <p:cNvCxnSpPr/>
              <p:nvPr/>
            </p:nvCxnSpPr>
            <p:spPr>
              <a:xfrm>
                <a:off x="790575" y="8282524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" name="Google Shape;105;p13"/>
              <p:cNvCxnSpPr/>
              <p:nvPr/>
            </p:nvCxnSpPr>
            <p:spPr>
              <a:xfrm>
                <a:off x="790575" y="8591026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790575" y="8899529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>
                <a:off x="790575" y="9208032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790575" y="9516535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790575" y="9825038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10" name="Google Shape;110;p13"/>
          <p:cNvSpPr txBox="1"/>
          <p:nvPr/>
        </p:nvSpPr>
        <p:spPr>
          <a:xfrm>
            <a:off x="3326125" y="10325125"/>
            <a:ext cx="907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3504F"/>
                </a:solidFill>
                <a:latin typeface="Jost"/>
                <a:ea typeface="Jost"/>
                <a:cs typeface="Jost"/>
                <a:sym typeface="Jost"/>
              </a:rPr>
              <a:t>Page 1</a:t>
            </a:r>
            <a:endParaRPr sz="1100">
              <a:solidFill>
                <a:srgbClr val="53504F"/>
              </a:solidFill>
              <a:latin typeface="Jost"/>
              <a:ea typeface="Jost"/>
              <a:cs typeface="Jost"/>
              <a:sym typeface="Jost"/>
            </a:endParaRPr>
          </a:p>
        </p:txBody>
      </p:sp>
      <p:pic>
        <p:nvPicPr>
          <p:cNvPr id="111" name="Google Shape;111;p13"/>
          <p:cNvPicPr preferRelativeResize="0"/>
          <p:nvPr/>
        </p:nvPicPr>
        <p:blipFill rotWithShape="1">
          <a:blip r:embed="rId10">
            <a:alphaModFix/>
          </a:blip>
          <a:srcRect b="0" l="0" r="6103" t="0"/>
          <a:stretch/>
        </p:blipFill>
        <p:spPr>
          <a:xfrm>
            <a:off x="5578725" y="99950"/>
            <a:ext cx="1981275" cy="201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116;p14"/>
          <p:cNvGrpSpPr/>
          <p:nvPr/>
        </p:nvGrpSpPr>
        <p:grpSpPr>
          <a:xfrm>
            <a:off x="0" y="228550"/>
            <a:ext cx="7569525" cy="10463825"/>
            <a:chOff x="0" y="228550"/>
            <a:chExt cx="7569525" cy="10463825"/>
          </a:xfrm>
        </p:grpSpPr>
        <p:pic>
          <p:nvPicPr>
            <p:cNvPr id="117" name="Google Shape;117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9025" y="228550"/>
              <a:ext cx="7359104" cy="2605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4"/>
            <p:cNvPicPr preferRelativeResize="0"/>
            <p:nvPr/>
          </p:nvPicPr>
          <p:blipFill rotWithShape="1">
            <a:blip r:embed="rId4">
              <a:alphaModFix/>
            </a:blip>
            <a:srcRect b="0" l="0" r="24115" t="0"/>
            <a:stretch/>
          </p:blipFill>
          <p:spPr>
            <a:xfrm>
              <a:off x="7200900" y="4571925"/>
              <a:ext cx="368625" cy="579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4"/>
            <p:cNvPicPr preferRelativeResize="0"/>
            <p:nvPr/>
          </p:nvPicPr>
          <p:blipFill rotWithShape="1">
            <a:blip r:embed="rId5">
              <a:alphaModFix/>
            </a:blip>
            <a:srcRect b="0" l="46320" r="0" t="0"/>
            <a:stretch/>
          </p:blipFill>
          <p:spPr>
            <a:xfrm>
              <a:off x="0" y="4458463"/>
              <a:ext cx="149025" cy="380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762675" y="10005816"/>
              <a:ext cx="685875" cy="6492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85726" y="10290150"/>
              <a:ext cx="485775" cy="4022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2" name="Google Shape;122;p14"/>
          <p:cNvPicPr preferRelativeResize="0"/>
          <p:nvPr/>
        </p:nvPicPr>
        <p:blipFill>
          <a:blip r:embed="rId8">
            <a:alphaModFix amt="50000"/>
          </a:blip>
          <a:stretch>
            <a:fillRect/>
          </a:stretch>
        </p:blipFill>
        <p:spPr>
          <a:xfrm>
            <a:off x="2363650" y="8671547"/>
            <a:ext cx="2956076" cy="1431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9">
            <a:alphaModFix amt="50000"/>
          </a:blip>
          <a:stretch>
            <a:fillRect/>
          </a:stretch>
        </p:blipFill>
        <p:spPr>
          <a:xfrm>
            <a:off x="2392213" y="5417737"/>
            <a:ext cx="2789401" cy="70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4"/>
          <p:cNvSpPr txBox="1"/>
          <p:nvPr/>
        </p:nvSpPr>
        <p:spPr>
          <a:xfrm>
            <a:off x="361950" y="409575"/>
            <a:ext cx="54864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300">
                <a:solidFill>
                  <a:srgbClr val="53504F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Therapist Notes</a:t>
            </a:r>
            <a:endParaRPr sz="6300">
              <a:solidFill>
                <a:srgbClr val="53504F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125" name="Google Shape;125;p14"/>
          <p:cNvSpPr txBox="1"/>
          <p:nvPr/>
        </p:nvSpPr>
        <p:spPr>
          <a:xfrm>
            <a:off x="4105275" y="1379175"/>
            <a:ext cx="16002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53504F"/>
                </a:solidFill>
                <a:latin typeface="Spartan"/>
                <a:ea typeface="Spartan"/>
                <a:cs typeface="Spartan"/>
                <a:sym typeface="Spartan"/>
              </a:rPr>
              <a:t>TEMPLATE</a:t>
            </a:r>
            <a:endParaRPr sz="1700">
              <a:solidFill>
                <a:srgbClr val="53504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26" name="Google Shape;126;p14"/>
          <p:cNvSpPr txBox="1"/>
          <p:nvPr/>
        </p:nvSpPr>
        <p:spPr>
          <a:xfrm>
            <a:off x="3326125" y="10344175"/>
            <a:ext cx="907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3504F"/>
                </a:solidFill>
                <a:latin typeface="Jost"/>
                <a:ea typeface="Jost"/>
                <a:cs typeface="Jost"/>
                <a:sym typeface="Jost"/>
              </a:rPr>
              <a:t>Page 2</a:t>
            </a:r>
            <a:endParaRPr sz="1100">
              <a:solidFill>
                <a:srgbClr val="53504F"/>
              </a:solidFill>
              <a:latin typeface="Jost"/>
              <a:ea typeface="Jost"/>
              <a:cs typeface="Jost"/>
              <a:sym typeface="Jost"/>
            </a:endParaRPr>
          </a:p>
        </p:txBody>
      </p:sp>
      <p:pic>
        <p:nvPicPr>
          <p:cNvPr id="127" name="Google Shape;127;p14"/>
          <p:cNvPicPr preferRelativeResize="0"/>
          <p:nvPr/>
        </p:nvPicPr>
        <p:blipFill rotWithShape="1">
          <a:blip r:embed="rId10">
            <a:alphaModFix/>
          </a:blip>
          <a:srcRect b="0" l="0" r="6103" t="0"/>
          <a:stretch/>
        </p:blipFill>
        <p:spPr>
          <a:xfrm>
            <a:off x="5578725" y="99950"/>
            <a:ext cx="1981275" cy="201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4"/>
          <p:cNvSpPr txBox="1"/>
          <p:nvPr/>
        </p:nvSpPr>
        <p:spPr>
          <a:xfrm>
            <a:off x="540000" y="1685925"/>
            <a:ext cx="5486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848F8B"/>
                </a:solidFill>
                <a:latin typeface="Kalam"/>
                <a:ea typeface="Kalam"/>
                <a:cs typeface="Kalam"/>
                <a:sym typeface="Kalam"/>
              </a:rPr>
              <a:t>Interventions Used During Session</a:t>
            </a:r>
            <a:endParaRPr b="1" sz="2100">
              <a:solidFill>
                <a:srgbClr val="848F8B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grpSp>
        <p:nvGrpSpPr>
          <p:cNvPr id="129" name="Google Shape;129;p14"/>
          <p:cNvGrpSpPr/>
          <p:nvPr/>
        </p:nvGrpSpPr>
        <p:grpSpPr>
          <a:xfrm>
            <a:off x="547700" y="2125431"/>
            <a:ext cx="2200297" cy="1127825"/>
            <a:chOff x="547700" y="2125431"/>
            <a:chExt cx="2200297" cy="1127825"/>
          </a:xfrm>
        </p:grpSpPr>
        <p:grpSp>
          <p:nvGrpSpPr>
            <p:cNvPr id="130" name="Google Shape;130;p14"/>
            <p:cNvGrpSpPr/>
            <p:nvPr/>
          </p:nvGrpSpPr>
          <p:grpSpPr>
            <a:xfrm>
              <a:off x="547700" y="2125431"/>
              <a:ext cx="2200297" cy="183338"/>
              <a:chOff x="547700" y="2125431"/>
              <a:chExt cx="2200297" cy="183338"/>
            </a:xfrm>
          </p:grpSpPr>
          <p:sp>
            <p:nvSpPr>
              <p:cNvPr id="131" name="Google Shape;131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Psychoanalysis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32" name="Google Shape;132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3" name="Google Shape;133;p14"/>
            <p:cNvGrpSpPr/>
            <p:nvPr/>
          </p:nvGrpSpPr>
          <p:grpSpPr>
            <a:xfrm>
              <a:off x="547700" y="2440260"/>
              <a:ext cx="2200297" cy="183338"/>
              <a:chOff x="547700" y="2125431"/>
              <a:chExt cx="2200297" cy="183338"/>
            </a:xfrm>
          </p:grpSpPr>
          <p:sp>
            <p:nvSpPr>
              <p:cNvPr id="134" name="Google Shape;134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Cognitive </a:t>
                </a: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Behavioral</a:t>
                </a: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 Therapy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35" name="Google Shape;135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6" name="Google Shape;136;p14"/>
            <p:cNvGrpSpPr/>
            <p:nvPr/>
          </p:nvGrpSpPr>
          <p:grpSpPr>
            <a:xfrm>
              <a:off x="547700" y="2755090"/>
              <a:ext cx="2200297" cy="183338"/>
              <a:chOff x="547700" y="2125431"/>
              <a:chExt cx="2200297" cy="183338"/>
            </a:xfrm>
          </p:grpSpPr>
          <p:sp>
            <p:nvSpPr>
              <p:cNvPr id="137" name="Google Shape;137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Guided </a:t>
                </a: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Meditation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38" name="Google Shape;138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9" name="Google Shape;139;p14"/>
            <p:cNvGrpSpPr/>
            <p:nvPr/>
          </p:nvGrpSpPr>
          <p:grpSpPr>
            <a:xfrm>
              <a:off x="547700" y="3069919"/>
              <a:ext cx="2200297" cy="183338"/>
              <a:chOff x="547700" y="2125431"/>
              <a:chExt cx="2200297" cy="183338"/>
            </a:xfrm>
          </p:grpSpPr>
          <p:sp>
            <p:nvSpPr>
              <p:cNvPr id="140" name="Google Shape;140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Mindfulness</a:t>
                </a: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 Education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41" name="Google Shape;141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42" name="Google Shape;142;p14"/>
          <p:cNvGrpSpPr/>
          <p:nvPr/>
        </p:nvGrpSpPr>
        <p:grpSpPr>
          <a:xfrm>
            <a:off x="547700" y="3399131"/>
            <a:ext cx="4026699" cy="183338"/>
            <a:chOff x="547700" y="2125431"/>
            <a:chExt cx="4026699" cy="183338"/>
          </a:xfrm>
        </p:grpSpPr>
        <p:sp>
          <p:nvSpPr>
            <p:cNvPr id="143" name="Google Shape;143;p14"/>
            <p:cNvSpPr txBox="1"/>
            <p:nvPr/>
          </p:nvSpPr>
          <p:spPr>
            <a:xfrm>
              <a:off x="766799" y="2139569"/>
              <a:ext cx="3807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rPr>
                <a:t>Other (add additional interventions or notes below)</a:t>
              </a:r>
              <a:endParaRPr sz="1100">
                <a:solidFill>
                  <a:srgbClr val="53504F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547700" y="2125431"/>
              <a:ext cx="150000" cy="1500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5350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5" name="Google Shape;145;p14"/>
          <p:cNvGrpSpPr/>
          <p:nvPr/>
        </p:nvGrpSpPr>
        <p:grpSpPr>
          <a:xfrm>
            <a:off x="2886088" y="2125431"/>
            <a:ext cx="2200297" cy="1127825"/>
            <a:chOff x="2886088" y="2125431"/>
            <a:chExt cx="2200297" cy="1127825"/>
          </a:xfrm>
        </p:grpSpPr>
        <p:grpSp>
          <p:nvGrpSpPr>
            <p:cNvPr id="146" name="Google Shape;146;p14"/>
            <p:cNvGrpSpPr/>
            <p:nvPr/>
          </p:nvGrpSpPr>
          <p:grpSpPr>
            <a:xfrm>
              <a:off x="2886088" y="2125431"/>
              <a:ext cx="2200297" cy="183338"/>
              <a:chOff x="547700" y="2125431"/>
              <a:chExt cx="2200297" cy="183338"/>
            </a:xfrm>
          </p:grpSpPr>
          <p:sp>
            <p:nvSpPr>
              <p:cNvPr id="147" name="Google Shape;147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Guided Journaling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48" name="Google Shape;148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9" name="Google Shape;149;p14"/>
            <p:cNvGrpSpPr/>
            <p:nvPr/>
          </p:nvGrpSpPr>
          <p:grpSpPr>
            <a:xfrm>
              <a:off x="2886088" y="2440260"/>
              <a:ext cx="2200297" cy="183338"/>
              <a:chOff x="547700" y="2125431"/>
              <a:chExt cx="2200297" cy="183338"/>
            </a:xfrm>
          </p:grpSpPr>
          <p:sp>
            <p:nvSpPr>
              <p:cNvPr id="150" name="Google Shape;150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EMDR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51" name="Google Shape;151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2" name="Google Shape;152;p14"/>
            <p:cNvGrpSpPr/>
            <p:nvPr/>
          </p:nvGrpSpPr>
          <p:grpSpPr>
            <a:xfrm>
              <a:off x="2886088" y="2755090"/>
              <a:ext cx="2200297" cy="183338"/>
              <a:chOff x="547700" y="2125431"/>
              <a:chExt cx="2200297" cy="183338"/>
            </a:xfrm>
          </p:grpSpPr>
          <p:sp>
            <p:nvSpPr>
              <p:cNvPr id="153" name="Google Shape;153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Dialectical Behavioral Therapy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54" name="Google Shape;154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5" name="Google Shape;155;p14"/>
            <p:cNvGrpSpPr/>
            <p:nvPr/>
          </p:nvGrpSpPr>
          <p:grpSpPr>
            <a:xfrm>
              <a:off x="2886088" y="3069919"/>
              <a:ext cx="2200297" cy="183338"/>
              <a:chOff x="547700" y="2125431"/>
              <a:chExt cx="2200297" cy="183338"/>
            </a:xfrm>
          </p:grpSpPr>
          <p:sp>
            <p:nvSpPr>
              <p:cNvPr id="156" name="Google Shape;156;p14"/>
              <p:cNvSpPr txBox="1"/>
              <p:nvPr/>
            </p:nvSpPr>
            <p:spPr>
              <a:xfrm>
                <a:off x="766797" y="2139569"/>
                <a:ext cx="198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Psychotherapy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57" name="Google Shape;157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8" name="Google Shape;158;p14"/>
          <p:cNvGrpSpPr/>
          <p:nvPr/>
        </p:nvGrpSpPr>
        <p:grpSpPr>
          <a:xfrm>
            <a:off x="5348300" y="2125431"/>
            <a:ext cx="1948000" cy="1127819"/>
            <a:chOff x="5348300" y="2125431"/>
            <a:chExt cx="1948000" cy="1127819"/>
          </a:xfrm>
        </p:grpSpPr>
        <p:grpSp>
          <p:nvGrpSpPr>
            <p:cNvPr id="159" name="Google Shape;159;p14"/>
            <p:cNvGrpSpPr/>
            <p:nvPr/>
          </p:nvGrpSpPr>
          <p:grpSpPr>
            <a:xfrm>
              <a:off x="5348300" y="2125431"/>
              <a:ext cx="1948000" cy="183344"/>
              <a:chOff x="547700" y="2125431"/>
              <a:chExt cx="1948000" cy="183344"/>
            </a:xfrm>
          </p:grpSpPr>
          <p:sp>
            <p:nvSpPr>
              <p:cNvPr id="160" name="Google Shape;160;p14"/>
              <p:cNvSpPr txBox="1"/>
              <p:nvPr/>
            </p:nvSpPr>
            <p:spPr>
              <a:xfrm>
                <a:off x="766800" y="2139575"/>
                <a:ext cx="172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Reframing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61" name="Google Shape;161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2" name="Google Shape;162;p14"/>
            <p:cNvGrpSpPr/>
            <p:nvPr/>
          </p:nvGrpSpPr>
          <p:grpSpPr>
            <a:xfrm>
              <a:off x="5348300" y="2440260"/>
              <a:ext cx="1948000" cy="183340"/>
              <a:chOff x="547700" y="2125431"/>
              <a:chExt cx="1948000" cy="183340"/>
            </a:xfrm>
          </p:grpSpPr>
          <p:sp>
            <p:nvSpPr>
              <p:cNvPr id="163" name="Google Shape;163;p14"/>
              <p:cNvSpPr txBox="1"/>
              <p:nvPr/>
            </p:nvSpPr>
            <p:spPr>
              <a:xfrm>
                <a:off x="766800" y="2139571"/>
                <a:ext cx="172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Hypnotherapy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64" name="Google Shape;164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5" name="Google Shape;165;p14"/>
            <p:cNvGrpSpPr/>
            <p:nvPr/>
          </p:nvGrpSpPr>
          <p:grpSpPr>
            <a:xfrm>
              <a:off x="5348300" y="2755090"/>
              <a:ext cx="1948000" cy="183335"/>
              <a:chOff x="547700" y="2125431"/>
              <a:chExt cx="1948000" cy="183335"/>
            </a:xfrm>
          </p:grpSpPr>
          <p:sp>
            <p:nvSpPr>
              <p:cNvPr id="166" name="Google Shape;166;p14"/>
              <p:cNvSpPr txBox="1"/>
              <p:nvPr/>
            </p:nvSpPr>
            <p:spPr>
              <a:xfrm>
                <a:off x="766800" y="2139567"/>
                <a:ext cx="172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Narrative therapy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67" name="Google Shape;167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8" name="Google Shape;168;p14"/>
            <p:cNvGrpSpPr/>
            <p:nvPr/>
          </p:nvGrpSpPr>
          <p:grpSpPr>
            <a:xfrm>
              <a:off x="5348300" y="3069919"/>
              <a:ext cx="1948000" cy="183331"/>
              <a:chOff x="547700" y="2125431"/>
              <a:chExt cx="1948000" cy="183331"/>
            </a:xfrm>
          </p:grpSpPr>
          <p:sp>
            <p:nvSpPr>
              <p:cNvPr id="169" name="Google Shape;169;p14"/>
              <p:cNvSpPr txBox="1"/>
              <p:nvPr/>
            </p:nvSpPr>
            <p:spPr>
              <a:xfrm>
                <a:off x="766800" y="2139563"/>
                <a:ext cx="172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3504F"/>
                    </a:solidFill>
                    <a:latin typeface="Jost"/>
                    <a:ea typeface="Jost"/>
                    <a:cs typeface="Jost"/>
                    <a:sym typeface="Jost"/>
                  </a:rPr>
                  <a:t>Breathing exercises</a:t>
                </a:r>
                <a:endParaRPr sz="1100">
                  <a:solidFill>
                    <a:srgbClr val="53504F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170" name="Google Shape;170;p14"/>
              <p:cNvSpPr/>
              <p:nvPr/>
            </p:nvSpPr>
            <p:spPr>
              <a:xfrm>
                <a:off x="547700" y="2125431"/>
                <a:ext cx="150000" cy="150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5350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71" name="Google Shape;171;p14"/>
          <p:cNvSpPr/>
          <p:nvPr/>
        </p:nvSpPr>
        <p:spPr>
          <a:xfrm>
            <a:off x="540000" y="3743325"/>
            <a:ext cx="6477300" cy="969600"/>
          </a:xfrm>
          <a:prstGeom prst="roundRect">
            <a:avLst>
              <a:gd fmla="val 8653" name="adj"/>
            </a:avLst>
          </a:prstGeom>
          <a:solidFill>
            <a:srgbClr val="F3F2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2" name="Google Shape;172;p14"/>
          <p:cNvGrpSpPr/>
          <p:nvPr/>
        </p:nvGrpSpPr>
        <p:grpSpPr>
          <a:xfrm>
            <a:off x="542925" y="8096238"/>
            <a:ext cx="6477300" cy="2109763"/>
            <a:chOff x="542925" y="6505575"/>
            <a:chExt cx="6477300" cy="2109763"/>
          </a:xfrm>
        </p:grpSpPr>
        <p:grpSp>
          <p:nvGrpSpPr>
            <p:cNvPr id="173" name="Google Shape;173;p14"/>
            <p:cNvGrpSpPr/>
            <p:nvPr/>
          </p:nvGrpSpPr>
          <p:grpSpPr>
            <a:xfrm>
              <a:off x="542925" y="6505575"/>
              <a:ext cx="6477300" cy="2109763"/>
              <a:chOff x="542925" y="4076700"/>
              <a:chExt cx="6477300" cy="2109763"/>
            </a:xfrm>
          </p:grpSpPr>
          <p:sp>
            <p:nvSpPr>
              <p:cNvPr id="174" name="Google Shape;174;p14"/>
              <p:cNvSpPr/>
              <p:nvPr/>
            </p:nvSpPr>
            <p:spPr>
              <a:xfrm>
                <a:off x="542925" y="4210063"/>
                <a:ext cx="6477300" cy="1976400"/>
              </a:xfrm>
              <a:prstGeom prst="roundRect">
                <a:avLst>
                  <a:gd fmla="val 4579" name="adj"/>
                </a:avLst>
              </a:prstGeom>
              <a:noFill/>
              <a:ln cap="flat" cmpd="sng" w="19050">
                <a:solidFill>
                  <a:srgbClr val="DCDAD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4"/>
              <p:cNvSpPr/>
              <p:nvPr/>
            </p:nvSpPr>
            <p:spPr>
              <a:xfrm>
                <a:off x="752475" y="4086238"/>
                <a:ext cx="2595600" cy="246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4"/>
              <p:cNvSpPr txBox="1"/>
              <p:nvPr/>
            </p:nvSpPr>
            <p:spPr>
              <a:xfrm>
                <a:off x="876300" y="4076700"/>
                <a:ext cx="24051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rgbClr val="848F8B"/>
                    </a:solidFill>
                    <a:latin typeface="Kalam"/>
                    <a:ea typeface="Kalam"/>
                    <a:cs typeface="Kalam"/>
                    <a:sym typeface="Kalam"/>
                  </a:rPr>
                  <a:t>Plan For The Next Session</a:t>
                </a:r>
                <a:endParaRPr b="1" sz="1600">
                  <a:solidFill>
                    <a:srgbClr val="848F8B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77" name="Google Shape;177;p14"/>
            <p:cNvGrpSpPr/>
            <p:nvPr/>
          </p:nvGrpSpPr>
          <p:grpSpPr>
            <a:xfrm>
              <a:off x="790575" y="7024700"/>
              <a:ext cx="5972100" cy="1234011"/>
              <a:chOff x="790575" y="7024700"/>
              <a:chExt cx="5972100" cy="1234011"/>
            </a:xfrm>
          </p:grpSpPr>
          <p:cxnSp>
            <p:nvCxnSpPr>
              <p:cNvPr id="178" name="Google Shape;178;p14"/>
              <p:cNvCxnSpPr/>
              <p:nvPr/>
            </p:nvCxnSpPr>
            <p:spPr>
              <a:xfrm>
                <a:off x="790575" y="7024700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9" name="Google Shape;179;p14"/>
              <p:cNvCxnSpPr/>
              <p:nvPr/>
            </p:nvCxnSpPr>
            <p:spPr>
              <a:xfrm>
                <a:off x="790575" y="7333203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0" name="Google Shape;180;p14"/>
              <p:cNvCxnSpPr/>
              <p:nvPr/>
            </p:nvCxnSpPr>
            <p:spPr>
              <a:xfrm>
                <a:off x="790575" y="7641706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1" name="Google Shape;181;p14"/>
              <p:cNvCxnSpPr/>
              <p:nvPr/>
            </p:nvCxnSpPr>
            <p:spPr>
              <a:xfrm>
                <a:off x="790575" y="7950208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2" name="Google Shape;182;p14"/>
              <p:cNvCxnSpPr/>
              <p:nvPr/>
            </p:nvCxnSpPr>
            <p:spPr>
              <a:xfrm>
                <a:off x="790575" y="8258711"/>
                <a:ext cx="597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83" name="Google Shape;183;p14"/>
          <p:cNvSpPr txBox="1"/>
          <p:nvPr/>
        </p:nvSpPr>
        <p:spPr>
          <a:xfrm>
            <a:off x="540000" y="4974425"/>
            <a:ext cx="3941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48F8B"/>
                </a:solidFill>
                <a:latin typeface="Kalam"/>
                <a:ea typeface="Kalam"/>
                <a:cs typeface="Kalam"/>
                <a:sym typeface="Kalam"/>
              </a:rPr>
              <a:t>Post Session Notes</a:t>
            </a:r>
            <a:endParaRPr b="1" sz="1600">
              <a:solidFill>
                <a:srgbClr val="848F8B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grpSp>
        <p:nvGrpSpPr>
          <p:cNvPr id="184" name="Google Shape;184;p14"/>
          <p:cNvGrpSpPr/>
          <p:nvPr/>
        </p:nvGrpSpPr>
        <p:grpSpPr>
          <a:xfrm>
            <a:off x="542925" y="5348288"/>
            <a:ext cx="6477000" cy="919163"/>
            <a:chOff x="542925" y="5348288"/>
            <a:chExt cx="6477000" cy="919163"/>
          </a:xfrm>
        </p:grpSpPr>
        <p:cxnSp>
          <p:nvCxnSpPr>
            <p:cNvPr id="185" name="Google Shape;185;p14"/>
            <p:cNvCxnSpPr/>
            <p:nvPr/>
          </p:nvCxnSpPr>
          <p:spPr>
            <a:xfrm>
              <a:off x="542925" y="5348288"/>
              <a:ext cx="6477000" cy="0"/>
            </a:xfrm>
            <a:prstGeom prst="straightConnector1">
              <a:avLst/>
            </a:prstGeom>
            <a:noFill/>
            <a:ln cap="flat" cmpd="sng" w="9525">
              <a:solidFill>
                <a:srgbClr val="DC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4"/>
            <p:cNvCxnSpPr/>
            <p:nvPr/>
          </p:nvCxnSpPr>
          <p:spPr>
            <a:xfrm>
              <a:off x="542925" y="5653088"/>
              <a:ext cx="6477000" cy="0"/>
            </a:xfrm>
            <a:prstGeom prst="straightConnector1">
              <a:avLst/>
            </a:prstGeom>
            <a:noFill/>
            <a:ln cap="flat" cmpd="sng" w="9525">
              <a:solidFill>
                <a:srgbClr val="DC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7" name="Google Shape;187;p14"/>
            <p:cNvCxnSpPr/>
            <p:nvPr/>
          </p:nvCxnSpPr>
          <p:spPr>
            <a:xfrm>
              <a:off x="542925" y="5953125"/>
              <a:ext cx="6477000" cy="0"/>
            </a:xfrm>
            <a:prstGeom prst="straightConnector1">
              <a:avLst/>
            </a:prstGeom>
            <a:noFill/>
            <a:ln cap="flat" cmpd="sng" w="9525">
              <a:solidFill>
                <a:srgbClr val="DC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4"/>
            <p:cNvCxnSpPr/>
            <p:nvPr/>
          </p:nvCxnSpPr>
          <p:spPr>
            <a:xfrm>
              <a:off x="542925" y="6267450"/>
              <a:ext cx="6477000" cy="0"/>
            </a:xfrm>
            <a:prstGeom prst="straightConnector1">
              <a:avLst/>
            </a:prstGeom>
            <a:noFill/>
            <a:ln cap="flat" cmpd="sng" w="9525">
              <a:solidFill>
                <a:srgbClr val="DC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9" name="Google Shape;189;p14"/>
          <p:cNvGrpSpPr/>
          <p:nvPr/>
        </p:nvGrpSpPr>
        <p:grpSpPr>
          <a:xfrm>
            <a:off x="537688" y="6515113"/>
            <a:ext cx="4205400" cy="1376413"/>
            <a:chOff x="537688" y="6515113"/>
            <a:chExt cx="4205400" cy="1376413"/>
          </a:xfrm>
        </p:grpSpPr>
        <p:sp>
          <p:nvSpPr>
            <p:cNvPr id="190" name="Google Shape;190;p14"/>
            <p:cNvSpPr txBox="1"/>
            <p:nvPr/>
          </p:nvSpPr>
          <p:spPr>
            <a:xfrm>
              <a:off x="537688" y="6515113"/>
              <a:ext cx="4205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848F8B"/>
                  </a:solidFill>
                  <a:latin typeface="Kalam"/>
                  <a:ea typeface="Kalam"/>
                  <a:cs typeface="Kalam"/>
                  <a:sym typeface="Kalam"/>
                </a:rPr>
                <a:t>Assigned</a:t>
              </a:r>
              <a:r>
                <a:rPr b="1" lang="ru" sz="1600">
                  <a:solidFill>
                    <a:srgbClr val="848F8B"/>
                  </a:solidFill>
                  <a:latin typeface="Kalam"/>
                  <a:ea typeface="Kalam"/>
                  <a:cs typeface="Kalam"/>
                  <a:sym typeface="Kalam"/>
                </a:rPr>
                <a:t> Patient Homework</a:t>
              </a:r>
              <a:endParaRPr b="1" sz="1600">
                <a:solidFill>
                  <a:srgbClr val="848F8B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grpSp>
          <p:nvGrpSpPr>
            <p:cNvPr id="191" name="Google Shape;191;p14"/>
            <p:cNvGrpSpPr/>
            <p:nvPr/>
          </p:nvGrpSpPr>
          <p:grpSpPr>
            <a:xfrm>
              <a:off x="542450" y="6891350"/>
              <a:ext cx="3029550" cy="81000"/>
              <a:chOff x="538163" y="2814650"/>
              <a:chExt cx="3029550" cy="81000"/>
            </a:xfrm>
          </p:grpSpPr>
          <p:sp>
            <p:nvSpPr>
              <p:cNvPr id="192" name="Google Shape;192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3" name="Google Shape;193;p14"/>
              <p:cNvCxnSpPr/>
              <p:nvPr/>
            </p:nvCxnSpPr>
            <p:spPr>
              <a:xfrm>
                <a:off x="676313" y="2859913"/>
                <a:ext cx="2891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4" name="Google Shape;194;p14"/>
            <p:cNvGrpSpPr/>
            <p:nvPr/>
          </p:nvGrpSpPr>
          <p:grpSpPr>
            <a:xfrm>
              <a:off x="542450" y="7197742"/>
              <a:ext cx="3034350" cy="81000"/>
              <a:chOff x="538163" y="2814650"/>
              <a:chExt cx="3034350" cy="81000"/>
            </a:xfrm>
          </p:grpSpPr>
          <p:sp>
            <p:nvSpPr>
              <p:cNvPr id="195" name="Google Shape;195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6" name="Google Shape;196;p14"/>
              <p:cNvCxnSpPr/>
              <p:nvPr/>
            </p:nvCxnSpPr>
            <p:spPr>
              <a:xfrm>
                <a:off x="676313" y="2859913"/>
                <a:ext cx="2896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7" name="Google Shape;197;p14"/>
            <p:cNvGrpSpPr/>
            <p:nvPr/>
          </p:nvGrpSpPr>
          <p:grpSpPr>
            <a:xfrm>
              <a:off x="542450" y="7504133"/>
              <a:ext cx="3038850" cy="81000"/>
              <a:chOff x="538163" y="2814650"/>
              <a:chExt cx="3038850" cy="81000"/>
            </a:xfrm>
          </p:grpSpPr>
          <p:sp>
            <p:nvSpPr>
              <p:cNvPr id="198" name="Google Shape;198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9" name="Google Shape;199;p14"/>
              <p:cNvCxnSpPr/>
              <p:nvPr/>
            </p:nvCxnSpPr>
            <p:spPr>
              <a:xfrm>
                <a:off x="676313" y="2859913"/>
                <a:ext cx="290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00" name="Google Shape;200;p14"/>
            <p:cNvGrpSpPr/>
            <p:nvPr/>
          </p:nvGrpSpPr>
          <p:grpSpPr>
            <a:xfrm>
              <a:off x="542450" y="7810525"/>
              <a:ext cx="3043650" cy="81000"/>
              <a:chOff x="538163" y="2814650"/>
              <a:chExt cx="3043650" cy="81000"/>
            </a:xfrm>
          </p:grpSpPr>
          <p:sp>
            <p:nvSpPr>
              <p:cNvPr id="201" name="Google Shape;201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02" name="Google Shape;202;p14"/>
              <p:cNvCxnSpPr/>
              <p:nvPr/>
            </p:nvCxnSpPr>
            <p:spPr>
              <a:xfrm>
                <a:off x="676313" y="2859913"/>
                <a:ext cx="290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203" name="Google Shape;203;p14"/>
          <p:cNvGrpSpPr/>
          <p:nvPr/>
        </p:nvGrpSpPr>
        <p:grpSpPr>
          <a:xfrm>
            <a:off x="3961947" y="6515125"/>
            <a:ext cx="3058200" cy="1376400"/>
            <a:chOff x="537697" y="6515125"/>
            <a:chExt cx="3058200" cy="1376400"/>
          </a:xfrm>
        </p:grpSpPr>
        <p:sp>
          <p:nvSpPr>
            <p:cNvPr id="204" name="Google Shape;204;p14"/>
            <p:cNvSpPr txBox="1"/>
            <p:nvPr/>
          </p:nvSpPr>
          <p:spPr>
            <a:xfrm>
              <a:off x="537697" y="6515125"/>
              <a:ext cx="305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848F8B"/>
                  </a:solidFill>
                  <a:latin typeface="Kalam"/>
                  <a:ea typeface="Kalam"/>
                  <a:cs typeface="Kalam"/>
                  <a:sym typeface="Kalam"/>
                </a:rPr>
                <a:t>Therapist Follow Up Reminders</a:t>
              </a:r>
              <a:endParaRPr b="1" sz="1600">
                <a:solidFill>
                  <a:srgbClr val="848F8B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grpSp>
          <p:nvGrpSpPr>
            <p:cNvPr id="205" name="Google Shape;205;p14"/>
            <p:cNvGrpSpPr/>
            <p:nvPr/>
          </p:nvGrpSpPr>
          <p:grpSpPr>
            <a:xfrm>
              <a:off x="542450" y="6891350"/>
              <a:ext cx="3029550" cy="81000"/>
              <a:chOff x="538163" y="2814650"/>
              <a:chExt cx="3029550" cy="81000"/>
            </a:xfrm>
          </p:grpSpPr>
          <p:sp>
            <p:nvSpPr>
              <p:cNvPr id="206" name="Google Shape;206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07" name="Google Shape;207;p14"/>
              <p:cNvCxnSpPr/>
              <p:nvPr/>
            </p:nvCxnSpPr>
            <p:spPr>
              <a:xfrm>
                <a:off x="676313" y="2859913"/>
                <a:ext cx="2891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08" name="Google Shape;208;p14"/>
            <p:cNvGrpSpPr/>
            <p:nvPr/>
          </p:nvGrpSpPr>
          <p:grpSpPr>
            <a:xfrm>
              <a:off x="542450" y="7197742"/>
              <a:ext cx="3034350" cy="81000"/>
              <a:chOff x="538163" y="2814650"/>
              <a:chExt cx="3034350" cy="81000"/>
            </a:xfrm>
          </p:grpSpPr>
          <p:sp>
            <p:nvSpPr>
              <p:cNvPr id="209" name="Google Shape;209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0" name="Google Shape;210;p14"/>
              <p:cNvCxnSpPr/>
              <p:nvPr/>
            </p:nvCxnSpPr>
            <p:spPr>
              <a:xfrm>
                <a:off x="676313" y="2859913"/>
                <a:ext cx="2896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11" name="Google Shape;211;p14"/>
            <p:cNvGrpSpPr/>
            <p:nvPr/>
          </p:nvGrpSpPr>
          <p:grpSpPr>
            <a:xfrm>
              <a:off x="542450" y="7504133"/>
              <a:ext cx="3038850" cy="81000"/>
              <a:chOff x="538163" y="2814650"/>
              <a:chExt cx="3038850" cy="81000"/>
            </a:xfrm>
          </p:grpSpPr>
          <p:sp>
            <p:nvSpPr>
              <p:cNvPr id="212" name="Google Shape;212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3" name="Google Shape;213;p14"/>
              <p:cNvCxnSpPr/>
              <p:nvPr/>
            </p:nvCxnSpPr>
            <p:spPr>
              <a:xfrm>
                <a:off x="676313" y="2859913"/>
                <a:ext cx="290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14" name="Google Shape;214;p14"/>
            <p:cNvGrpSpPr/>
            <p:nvPr/>
          </p:nvGrpSpPr>
          <p:grpSpPr>
            <a:xfrm>
              <a:off x="542450" y="7810525"/>
              <a:ext cx="3043650" cy="81000"/>
              <a:chOff x="538163" y="2814650"/>
              <a:chExt cx="3043650" cy="81000"/>
            </a:xfrm>
          </p:grpSpPr>
          <p:sp>
            <p:nvSpPr>
              <p:cNvPr id="215" name="Google Shape;215;p14"/>
              <p:cNvSpPr/>
              <p:nvPr/>
            </p:nvSpPr>
            <p:spPr>
              <a:xfrm>
                <a:off x="538163" y="2814650"/>
                <a:ext cx="81000" cy="81000"/>
              </a:xfrm>
              <a:prstGeom prst="ellipse">
                <a:avLst/>
              </a:prstGeom>
              <a:solidFill>
                <a:srgbClr val="EA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6" name="Google Shape;216;p14"/>
              <p:cNvCxnSpPr/>
              <p:nvPr/>
            </p:nvCxnSpPr>
            <p:spPr>
              <a:xfrm>
                <a:off x="676313" y="2859913"/>
                <a:ext cx="290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CDA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