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Great Vibes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4422">
          <p15:clr>
            <a:srgbClr val="A4A3A4"/>
          </p15:clr>
        </p15:guide>
        <p15:guide id="3" pos="3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4422"/>
        <p:guide pos="3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GreatVibe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000" y="5582637"/>
            <a:ext cx="5498001" cy="510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895849" cy="412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7413" y="6956932"/>
            <a:ext cx="4231750" cy="361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0" l="7028" r="0" t="0"/>
          <a:stretch/>
        </p:blipFill>
        <p:spPr>
          <a:xfrm>
            <a:off x="71275" y="202850"/>
            <a:ext cx="2090225" cy="2602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3"/>
          <p:cNvGrpSpPr/>
          <p:nvPr/>
        </p:nvGrpSpPr>
        <p:grpSpPr>
          <a:xfrm>
            <a:off x="542925" y="1447800"/>
            <a:ext cx="6477375" cy="8429600"/>
            <a:chOff x="542925" y="1447800"/>
            <a:chExt cx="6477375" cy="8429600"/>
          </a:xfrm>
        </p:grpSpPr>
        <p:cxnSp>
          <p:nvCxnSpPr>
            <p:cNvPr id="59" name="Google Shape;59;p13"/>
            <p:cNvCxnSpPr/>
            <p:nvPr/>
          </p:nvCxnSpPr>
          <p:spPr>
            <a:xfrm>
              <a:off x="542925" y="4695862"/>
              <a:ext cx="64770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Google Shape;60;p13"/>
            <p:cNvCxnSpPr/>
            <p:nvPr/>
          </p:nvCxnSpPr>
          <p:spPr>
            <a:xfrm>
              <a:off x="542925" y="4372015"/>
              <a:ext cx="64770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13"/>
            <p:cNvCxnSpPr/>
            <p:nvPr/>
          </p:nvCxnSpPr>
          <p:spPr>
            <a:xfrm>
              <a:off x="542925" y="4048169"/>
              <a:ext cx="64770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13"/>
            <p:cNvCxnSpPr/>
            <p:nvPr/>
          </p:nvCxnSpPr>
          <p:spPr>
            <a:xfrm>
              <a:off x="542925" y="3724323"/>
              <a:ext cx="64770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13"/>
            <p:cNvCxnSpPr/>
            <p:nvPr/>
          </p:nvCxnSpPr>
          <p:spPr>
            <a:xfrm>
              <a:off x="542925" y="3400477"/>
              <a:ext cx="64770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13"/>
            <p:cNvCxnSpPr/>
            <p:nvPr/>
          </p:nvCxnSpPr>
          <p:spPr>
            <a:xfrm>
              <a:off x="542925" y="3076631"/>
              <a:ext cx="64770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13"/>
            <p:cNvCxnSpPr/>
            <p:nvPr/>
          </p:nvCxnSpPr>
          <p:spPr>
            <a:xfrm>
              <a:off x="542925" y="2752785"/>
              <a:ext cx="64770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804875" y="2428938"/>
              <a:ext cx="62151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852500" y="2105092"/>
              <a:ext cx="61677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1638300" y="1781246"/>
              <a:ext cx="53820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2081225" y="1447800"/>
              <a:ext cx="4938900" cy="960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542925" y="5991246"/>
              <a:ext cx="64770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13"/>
            <p:cNvCxnSpPr/>
            <p:nvPr/>
          </p:nvCxnSpPr>
          <p:spPr>
            <a:xfrm>
              <a:off x="542925" y="5667400"/>
              <a:ext cx="64770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542925" y="5343554"/>
              <a:ext cx="64770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542925" y="5019708"/>
              <a:ext cx="64770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542925" y="7286631"/>
              <a:ext cx="59865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13"/>
            <p:cNvCxnSpPr/>
            <p:nvPr/>
          </p:nvCxnSpPr>
          <p:spPr>
            <a:xfrm>
              <a:off x="542925" y="6962785"/>
              <a:ext cx="64770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13"/>
            <p:cNvCxnSpPr/>
            <p:nvPr/>
          </p:nvCxnSpPr>
          <p:spPr>
            <a:xfrm>
              <a:off x="542925" y="6638938"/>
              <a:ext cx="64770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13"/>
            <p:cNvCxnSpPr/>
            <p:nvPr/>
          </p:nvCxnSpPr>
          <p:spPr>
            <a:xfrm>
              <a:off x="542925" y="6315092"/>
              <a:ext cx="64770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" name="Google Shape;78;p13"/>
            <p:cNvCxnSpPr/>
            <p:nvPr/>
          </p:nvCxnSpPr>
          <p:spPr>
            <a:xfrm>
              <a:off x="542925" y="7610477"/>
              <a:ext cx="55722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" name="Google Shape;79;p13"/>
            <p:cNvCxnSpPr/>
            <p:nvPr/>
          </p:nvCxnSpPr>
          <p:spPr>
            <a:xfrm>
              <a:off x="542925" y="8905862"/>
              <a:ext cx="29814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" name="Google Shape;80;p13"/>
            <p:cNvCxnSpPr/>
            <p:nvPr/>
          </p:nvCxnSpPr>
          <p:spPr>
            <a:xfrm>
              <a:off x="542925" y="8582015"/>
              <a:ext cx="29814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" name="Google Shape;81;p13"/>
            <p:cNvCxnSpPr/>
            <p:nvPr/>
          </p:nvCxnSpPr>
          <p:spPr>
            <a:xfrm>
              <a:off x="542925" y="8258169"/>
              <a:ext cx="34863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" name="Google Shape;82;p13"/>
            <p:cNvCxnSpPr/>
            <p:nvPr/>
          </p:nvCxnSpPr>
          <p:spPr>
            <a:xfrm>
              <a:off x="542925" y="7934323"/>
              <a:ext cx="39720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" name="Google Shape;83;p13"/>
            <p:cNvCxnSpPr/>
            <p:nvPr/>
          </p:nvCxnSpPr>
          <p:spPr>
            <a:xfrm>
              <a:off x="542925" y="9229708"/>
              <a:ext cx="28956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13"/>
            <p:cNvCxnSpPr/>
            <p:nvPr/>
          </p:nvCxnSpPr>
          <p:spPr>
            <a:xfrm>
              <a:off x="542925" y="9553554"/>
              <a:ext cx="29814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13"/>
            <p:cNvCxnSpPr/>
            <p:nvPr/>
          </p:nvCxnSpPr>
          <p:spPr>
            <a:xfrm>
              <a:off x="542925" y="9877400"/>
              <a:ext cx="2895600" cy="0"/>
            </a:xfrm>
            <a:prstGeom prst="straightConnector1">
              <a:avLst/>
            </a:prstGeom>
            <a:noFill/>
            <a:ln cap="flat" cmpd="sng" w="19050">
              <a:solidFill>
                <a:srgbClr val="CEC5BC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6" name="Google Shape;86;p13"/>
          <p:cNvSpPr txBox="1"/>
          <p:nvPr/>
        </p:nvSpPr>
        <p:spPr>
          <a:xfrm>
            <a:off x="2276349" y="113525"/>
            <a:ext cx="5108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400">
                <a:solidFill>
                  <a:srgbClr val="5E544D"/>
                </a:solidFill>
                <a:latin typeface="Great Vibes"/>
                <a:ea typeface="Great Vibes"/>
                <a:cs typeface="Great Vibes"/>
                <a:sym typeface="Great Vibes"/>
              </a:rPr>
              <a:t>Thanksgiving </a:t>
            </a:r>
            <a:endParaRPr sz="8400">
              <a:solidFill>
                <a:srgbClr val="5E544D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