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reat Vibes"/>
      <p:regular r:id="rId7"/>
    </p:embeddedFont>
    <p:embeddedFont>
      <p:font typeface="Lora SemiBold"/>
      <p:regular r:id="rId8"/>
      <p:bold r:id="rId9"/>
      <p:italic r:id="rId10"/>
      <p:boldItalic r:id="rId11"/>
    </p:embeddedFont>
    <p:embeddedFont>
      <p:font typeface="Lor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SemiBold-boldItalic.fntdata"/><Relationship Id="rId10" Type="http://schemas.openxmlformats.org/officeDocument/2006/relationships/font" Target="fonts/LoraSemiBold-italic.fntdata"/><Relationship Id="rId13" Type="http://schemas.openxmlformats.org/officeDocument/2006/relationships/font" Target="fonts/Lora-bold.fntdata"/><Relationship Id="rId12" Type="http://schemas.openxmlformats.org/officeDocument/2006/relationships/font" Target="fonts/Lo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SemiBold-bold.fntdata"/><Relationship Id="rId15" Type="http://schemas.openxmlformats.org/officeDocument/2006/relationships/font" Target="fonts/Lora-boldItalic.fntdata"/><Relationship Id="rId14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Relationship Id="rId8" Type="http://schemas.openxmlformats.org/officeDocument/2006/relationships/font" Target="fonts/Lor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8.png"/><Relationship Id="rId22" Type="http://schemas.openxmlformats.org/officeDocument/2006/relationships/image" Target="../media/image18.png"/><Relationship Id="rId10" Type="http://schemas.openxmlformats.org/officeDocument/2006/relationships/image" Target="../media/image1.png"/><Relationship Id="rId21" Type="http://schemas.openxmlformats.org/officeDocument/2006/relationships/image" Target="../media/image19.png"/><Relationship Id="rId13" Type="http://schemas.openxmlformats.org/officeDocument/2006/relationships/image" Target="../media/image9.png"/><Relationship Id="rId12" Type="http://schemas.openxmlformats.org/officeDocument/2006/relationships/image" Target="../media/image6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5" Type="http://schemas.openxmlformats.org/officeDocument/2006/relationships/image" Target="../media/image14.png"/><Relationship Id="rId14" Type="http://schemas.openxmlformats.org/officeDocument/2006/relationships/image" Target="../media/image12.png"/><Relationship Id="rId17" Type="http://schemas.openxmlformats.org/officeDocument/2006/relationships/image" Target="../media/image15.png"/><Relationship Id="rId16" Type="http://schemas.openxmlformats.org/officeDocument/2006/relationships/image" Target="../media/image13.png"/><Relationship Id="rId5" Type="http://schemas.openxmlformats.org/officeDocument/2006/relationships/image" Target="../media/image4.png"/><Relationship Id="rId19" Type="http://schemas.openxmlformats.org/officeDocument/2006/relationships/image" Target="../media/image17.png"/><Relationship Id="rId6" Type="http://schemas.openxmlformats.org/officeDocument/2006/relationships/image" Target="../media/image10.png"/><Relationship Id="rId18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245" y="1"/>
            <a:ext cx="7555509" cy="10691998"/>
            <a:chOff x="2245" y="1"/>
            <a:chExt cx="7555509" cy="10691998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45" y="1"/>
              <a:ext cx="7555509" cy="106919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84209" y="154575"/>
              <a:ext cx="7391581" cy="10389374"/>
              <a:chOff x="38320" y="154575"/>
              <a:chExt cx="7391581" cy="10389374"/>
            </a:xfrm>
          </p:grpSpPr>
          <p:grpSp>
            <p:nvGrpSpPr>
              <p:cNvPr id="57" name="Google Shape;57;p13"/>
              <p:cNvGrpSpPr/>
              <p:nvPr/>
            </p:nvGrpSpPr>
            <p:grpSpPr>
              <a:xfrm>
                <a:off x="283125" y="415362"/>
                <a:ext cx="7146776" cy="10079920"/>
                <a:chOff x="283125" y="415362"/>
                <a:chExt cx="7146776" cy="10079920"/>
              </a:xfrm>
            </p:grpSpPr>
            <p:pic>
              <p:nvPicPr>
                <p:cNvPr id="58" name="Google Shape;58;p13"/>
                <p:cNvPicPr preferRelativeResize="0"/>
                <p:nvPr/>
              </p:nvPicPr>
              <p:blipFill>
                <a:blip r:embed="rId4">
                  <a:alphaModFix amt="75000"/>
                </a:blip>
                <a:stretch>
                  <a:fillRect/>
                </a:stretch>
              </p:blipFill>
              <p:spPr>
                <a:xfrm flipH="1" rot="5400000">
                  <a:off x="691475" y="2700700"/>
                  <a:ext cx="670750" cy="95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" name="Google Shape;59;p13"/>
                <p:cNvPicPr preferRelativeResize="0"/>
                <p:nvPr/>
              </p:nvPicPr>
              <p:blipFill>
                <a:blip r:embed="rId5">
                  <a:alphaModFix amt="70000"/>
                </a:blip>
                <a:stretch>
                  <a:fillRect/>
                </a:stretch>
              </p:blipFill>
              <p:spPr>
                <a:xfrm>
                  <a:off x="4912975" y="9056250"/>
                  <a:ext cx="2516926" cy="1439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0" name="Google Shape;60;p13"/>
                <p:cNvPicPr preferRelativeResize="0"/>
                <p:nvPr/>
              </p:nvPicPr>
              <p:blipFill>
                <a:blip r:embed="rId6">
                  <a:alphaModFix amt="75000"/>
                </a:blip>
                <a:stretch>
                  <a:fillRect/>
                </a:stretch>
              </p:blipFill>
              <p:spPr>
                <a:xfrm>
                  <a:off x="3150650" y="415362"/>
                  <a:ext cx="1392200" cy="1218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1" name="Google Shape;61;p13"/>
                <p:cNvPicPr preferRelativeResize="0"/>
                <p:nvPr/>
              </p:nvPicPr>
              <p:blipFill>
                <a:blip r:embed="rId7">
                  <a:alphaModFix amt="75000"/>
                </a:blip>
                <a:stretch>
                  <a:fillRect/>
                </a:stretch>
              </p:blipFill>
              <p:spPr>
                <a:xfrm rot="2972530">
                  <a:off x="896586" y="5052122"/>
                  <a:ext cx="465703" cy="18274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" name="Google Shape;62;p13"/>
                <p:cNvPicPr preferRelativeResize="0"/>
                <p:nvPr/>
              </p:nvPicPr>
              <p:blipFill>
                <a:blip r:embed="rId8">
                  <a:alphaModFix amt="75000"/>
                </a:blip>
                <a:stretch>
                  <a:fillRect/>
                </a:stretch>
              </p:blipFill>
              <p:spPr>
                <a:xfrm>
                  <a:off x="3990067" y="9613743"/>
                  <a:ext cx="372050" cy="8815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" name="Google Shape;63;p13"/>
                <p:cNvPicPr preferRelativeResize="0"/>
                <p:nvPr/>
              </p:nvPicPr>
              <p:blipFill>
                <a:blip r:embed="rId9">
                  <a:alphaModFix amt="75000"/>
                </a:blip>
                <a:stretch>
                  <a:fillRect/>
                </a:stretch>
              </p:blipFill>
              <p:spPr>
                <a:xfrm>
                  <a:off x="5495250" y="681797"/>
                  <a:ext cx="1472700" cy="11875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" name="Google Shape;64;p13"/>
                <p:cNvPicPr preferRelativeResize="0"/>
                <p:nvPr/>
              </p:nvPicPr>
              <p:blipFill>
                <a:blip r:embed="rId10">
                  <a:alphaModFix amt="75000"/>
                </a:blip>
                <a:stretch>
                  <a:fillRect/>
                </a:stretch>
              </p:blipFill>
              <p:spPr>
                <a:xfrm>
                  <a:off x="6072244" y="5346006"/>
                  <a:ext cx="1143000" cy="1218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" name="Google Shape;65;p13"/>
                <p:cNvPicPr preferRelativeResize="0"/>
                <p:nvPr/>
              </p:nvPicPr>
              <p:blipFill>
                <a:blip r:embed="rId11">
                  <a:alphaModFix amt="75000"/>
                </a:blip>
                <a:stretch>
                  <a:fillRect/>
                </a:stretch>
              </p:blipFill>
              <p:spPr>
                <a:xfrm>
                  <a:off x="549450" y="430275"/>
                  <a:ext cx="1392200" cy="1439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" name="Google Shape;66;p13"/>
                <p:cNvPicPr preferRelativeResize="0"/>
                <p:nvPr/>
              </p:nvPicPr>
              <p:blipFill>
                <a:blip r:embed="rId12">
                  <a:alphaModFix amt="60000"/>
                </a:blip>
                <a:stretch>
                  <a:fillRect/>
                </a:stretch>
              </p:blipFill>
              <p:spPr>
                <a:xfrm flipH="1">
                  <a:off x="331983" y="8782557"/>
                  <a:ext cx="1866900" cy="17127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7" name="Google Shape;67;p13"/>
                <p:cNvPicPr preferRelativeResize="0"/>
                <p:nvPr/>
              </p:nvPicPr>
              <p:blipFill>
                <a:blip r:embed="rId13">
                  <a:alphaModFix amt="75000"/>
                </a:blip>
                <a:stretch>
                  <a:fillRect/>
                </a:stretch>
              </p:blipFill>
              <p:spPr>
                <a:xfrm rot="-5400000">
                  <a:off x="5971225" y="2454300"/>
                  <a:ext cx="1015350" cy="1472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" name="Google Shape;68;p13"/>
              <p:cNvGrpSpPr/>
              <p:nvPr/>
            </p:nvGrpSpPr>
            <p:grpSpPr>
              <a:xfrm>
                <a:off x="399175" y="520525"/>
                <a:ext cx="6740950" cy="8813200"/>
                <a:chOff x="399175" y="520525"/>
                <a:chExt cx="6740950" cy="8813200"/>
              </a:xfrm>
            </p:grpSpPr>
            <p:pic>
              <p:nvPicPr>
                <p:cNvPr id="69" name="Google Shape;69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7042100" y="7991725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" name="Google Shape;70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5155525" y="9183900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1" name="Google Shape;71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2199700" y="9239200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2" name="Google Shape;72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1351675" y="6489875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" name="Google Shape;73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1228800" y="5115800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" name="Google Shape;74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6679525" y="3722150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5" name="Google Shape;75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565125" y="4079940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6" name="Google Shape;76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5763900" y="3064625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" name="Google Shape;77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2027625" y="1223550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8" name="Google Shape;78;p13"/>
                <p:cNvPicPr preferRelativeResize="0"/>
                <p:nvPr/>
              </p:nvPicPr>
              <p:blipFill>
                <a:blip r:embed="rId14">
                  <a:alphaModFix amt="75000"/>
                </a:blip>
                <a:stretch>
                  <a:fillRect/>
                </a:stretch>
              </p:blipFill>
              <p:spPr>
                <a:xfrm>
                  <a:off x="399175" y="520525"/>
                  <a:ext cx="98025" cy="94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9" name="Google Shape;79;p13"/>
              <p:cNvGrpSpPr/>
              <p:nvPr/>
            </p:nvGrpSpPr>
            <p:grpSpPr>
              <a:xfrm>
                <a:off x="611891" y="154575"/>
                <a:ext cx="6129634" cy="8169741"/>
                <a:chOff x="611891" y="154575"/>
                <a:chExt cx="6129634" cy="8169741"/>
              </a:xfrm>
            </p:grpSpPr>
            <p:pic>
              <p:nvPicPr>
                <p:cNvPr id="80" name="Google Shape;80;p13"/>
                <p:cNvPicPr preferRelativeResize="0"/>
                <p:nvPr/>
              </p:nvPicPr>
              <p:blipFill>
                <a:blip r:embed="rId15">
                  <a:alphaModFix amt="75000"/>
                </a:blip>
                <a:stretch>
                  <a:fillRect/>
                </a:stretch>
              </p:blipFill>
              <p:spPr>
                <a:xfrm flipH="1">
                  <a:off x="6326300" y="7121425"/>
                  <a:ext cx="415225" cy="411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" name="Google Shape;81;p13"/>
                <p:cNvPicPr preferRelativeResize="0"/>
                <p:nvPr/>
              </p:nvPicPr>
              <p:blipFill>
                <a:blip r:embed="rId16">
                  <a:alphaModFix amt="75000"/>
                </a:blip>
                <a:stretch>
                  <a:fillRect/>
                </a:stretch>
              </p:blipFill>
              <p:spPr>
                <a:xfrm>
                  <a:off x="611891" y="7958891"/>
                  <a:ext cx="372069" cy="365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2" name="Google Shape;82;p13"/>
                <p:cNvPicPr preferRelativeResize="0"/>
                <p:nvPr/>
              </p:nvPicPr>
              <p:blipFill>
                <a:blip r:embed="rId15">
                  <a:alphaModFix amt="75000"/>
                </a:blip>
                <a:stretch>
                  <a:fillRect/>
                </a:stretch>
              </p:blipFill>
              <p:spPr>
                <a:xfrm>
                  <a:off x="4948575" y="154575"/>
                  <a:ext cx="415225" cy="411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3" name="Google Shape;83;p13"/>
              <p:cNvGrpSpPr/>
              <p:nvPr/>
            </p:nvGrpSpPr>
            <p:grpSpPr>
              <a:xfrm>
                <a:off x="480199" y="381849"/>
                <a:ext cx="6754125" cy="10162100"/>
                <a:chOff x="480199" y="381849"/>
                <a:chExt cx="6754125" cy="10162100"/>
              </a:xfrm>
            </p:grpSpPr>
            <p:pic>
              <p:nvPicPr>
                <p:cNvPr id="84" name="Google Shape;84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6297524" y="6935349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" name="Google Shape;85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4538249" y="9996874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" name="Google Shape;86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2301774" y="10449724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7" name="Google Shape;87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480199" y="7620049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8" name="Google Shape;88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7140124" y="5005874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Google Shape;89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1049124" y="2432849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Google Shape;90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5297124" y="1285674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" name="Google Shape;91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2877649" y="381849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Google Shape;92;p13"/>
                <p:cNvPicPr preferRelativeResize="0"/>
                <p:nvPr/>
              </p:nvPicPr>
              <p:blipFill>
                <a:blip r:embed="rId17">
                  <a:alphaModFix amt="75000"/>
                </a:blip>
                <a:stretch>
                  <a:fillRect/>
                </a:stretch>
              </p:blipFill>
              <p:spPr>
                <a:xfrm>
                  <a:off x="7045924" y="520524"/>
                  <a:ext cx="94200" cy="9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3" name="Google Shape;93;p13"/>
              <p:cNvGrpSpPr/>
              <p:nvPr/>
            </p:nvGrpSpPr>
            <p:grpSpPr>
              <a:xfrm>
                <a:off x="38320" y="231725"/>
                <a:ext cx="6996152" cy="10060067"/>
                <a:chOff x="38320" y="231725"/>
                <a:chExt cx="6996152" cy="10060067"/>
              </a:xfrm>
            </p:grpSpPr>
            <p:pic>
              <p:nvPicPr>
                <p:cNvPr id="94" name="Google Shape;94;p13"/>
                <p:cNvPicPr preferRelativeResize="0"/>
                <p:nvPr/>
              </p:nvPicPr>
              <p:blipFill>
                <a:blip r:embed="rId18">
                  <a:alphaModFix amt="75000"/>
                </a:blip>
                <a:stretch>
                  <a:fillRect/>
                </a:stretch>
              </p:blipFill>
              <p:spPr>
                <a:xfrm rot="-3548165">
                  <a:off x="311325" y="4590475"/>
                  <a:ext cx="519725" cy="930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5" name="Google Shape;95;p13"/>
                <p:cNvPicPr preferRelativeResize="0"/>
                <p:nvPr/>
              </p:nvPicPr>
              <p:blipFill>
                <a:blip r:embed="rId19">
                  <a:alphaModFix amt="75000"/>
                </a:blip>
                <a:stretch>
                  <a:fillRect/>
                </a:stretch>
              </p:blipFill>
              <p:spPr>
                <a:xfrm>
                  <a:off x="1960424" y="231725"/>
                  <a:ext cx="446875" cy="472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Google Shape;96;p13"/>
                <p:cNvPicPr preferRelativeResize="0"/>
                <p:nvPr/>
              </p:nvPicPr>
              <p:blipFill>
                <a:blip r:embed="rId20">
                  <a:alphaModFix amt="75000"/>
                </a:blip>
                <a:stretch>
                  <a:fillRect/>
                </a:stretch>
              </p:blipFill>
              <p:spPr>
                <a:xfrm>
                  <a:off x="2643442" y="9766267"/>
                  <a:ext cx="1054625" cy="525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7" name="Google Shape;97;p13"/>
                <p:cNvPicPr preferRelativeResize="0"/>
                <p:nvPr/>
              </p:nvPicPr>
              <p:blipFill>
                <a:blip r:embed="rId21">
                  <a:alphaModFix amt="75000"/>
                </a:blip>
                <a:stretch>
                  <a:fillRect/>
                </a:stretch>
              </p:blipFill>
              <p:spPr>
                <a:xfrm rot="-5400000">
                  <a:off x="5922625" y="2119500"/>
                  <a:ext cx="447900" cy="530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3"/>
                <p:cNvPicPr preferRelativeResize="0"/>
                <p:nvPr/>
              </p:nvPicPr>
              <p:blipFill>
                <a:blip r:embed="rId22">
                  <a:alphaModFix amt="75000"/>
                </a:blip>
                <a:stretch>
                  <a:fillRect/>
                </a:stretch>
              </p:blipFill>
              <p:spPr>
                <a:xfrm>
                  <a:off x="1427875" y="2244476"/>
                  <a:ext cx="386725" cy="421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Google Shape;99;p13"/>
                <p:cNvPicPr preferRelativeResize="0"/>
                <p:nvPr/>
              </p:nvPicPr>
              <p:blipFill>
                <a:blip r:embed="rId23">
                  <a:alphaModFix amt="75000"/>
                </a:blip>
                <a:stretch>
                  <a:fillRect/>
                </a:stretch>
              </p:blipFill>
              <p:spPr>
                <a:xfrm>
                  <a:off x="6535166" y="8144645"/>
                  <a:ext cx="311750" cy="52552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00;p13"/>
                <p:cNvPicPr preferRelativeResize="0"/>
                <p:nvPr/>
              </p:nvPicPr>
              <p:blipFill>
                <a:blip r:embed="rId19">
                  <a:alphaModFix amt="75000"/>
                </a:blip>
                <a:stretch>
                  <a:fillRect/>
                </a:stretch>
              </p:blipFill>
              <p:spPr>
                <a:xfrm rot="9631444">
                  <a:off x="6552732" y="4160725"/>
                  <a:ext cx="419761" cy="443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1" name="Google Shape;101;p13"/>
                <p:cNvPicPr preferRelativeResize="0"/>
                <p:nvPr/>
              </p:nvPicPr>
              <p:blipFill>
                <a:blip r:embed="rId21">
                  <a:alphaModFix amt="75000"/>
                </a:blip>
                <a:stretch>
                  <a:fillRect/>
                </a:stretch>
              </p:blipFill>
              <p:spPr>
                <a:xfrm flipH="1" rot="5400000">
                  <a:off x="852675" y="7083675"/>
                  <a:ext cx="447900" cy="530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102" name="Google Shape;102;p13"/>
          <p:cNvGrpSpPr/>
          <p:nvPr/>
        </p:nvGrpSpPr>
        <p:grpSpPr>
          <a:xfrm>
            <a:off x="739800" y="2013275"/>
            <a:ext cx="6080400" cy="6760839"/>
            <a:chOff x="739800" y="2013275"/>
            <a:chExt cx="6080400" cy="6760839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2392950" y="2013275"/>
              <a:ext cx="2774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Dear </a:t>
              </a:r>
              <a:r>
                <a:rPr b="1"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[Guest’s Name]</a:t>
              </a:r>
              <a:r>
                <a:rPr lang="uk" sz="1600">
                  <a:solidFill>
                    <a:srgbClr val="434349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,</a:t>
              </a:r>
              <a:endParaRPr sz="1600">
                <a:solidFill>
                  <a:srgbClr val="434349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2392950" y="2597975"/>
              <a:ext cx="2774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You’re invited to celebrate </a:t>
              </a:r>
              <a:endParaRPr sz="1600">
                <a:solidFill>
                  <a:srgbClr val="434349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Thanksgiving with the </a:t>
              </a:r>
              <a:endParaRPr sz="1600">
                <a:solidFill>
                  <a:srgbClr val="434349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Johnson family!</a:t>
              </a:r>
              <a:endParaRPr sz="1600">
                <a:solidFill>
                  <a:srgbClr val="43434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739800" y="3518506"/>
              <a:ext cx="60804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600">
                  <a:solidFill>
                    <a:srgbClr val="434349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Thanksgiving </a:t>
              </a:r>
              <a:endParaRPr sz="9600">
                <a:solidFill>
                  <a:srgbClr val="434349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600">
                  <a:solidFill>
                    <a:srgbClr val="434349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Feast</a:t>
              </a:r>
              <a:endParaRPr sz="9600">
                <a:solidFill>
                  <a:srgbClr val="434349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1909125" y="6786703"/>
              <a:ext cx="374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Date:</a:t>
              </a: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 Thursday, November 28, 2024</a:t>
              </a:r>
              <a:endParaRPr sz="1600">
                <a:solidFill>
                  <a:srgbClr val="43434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739800" y="7223309"/>
              <a:ext cx="6080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rgbClr val="434349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Time: 5:00 PM</a:t>
              </a:r>
              <a:endParaRPr sz="4100">
                <a:solidFill>
                  <a:srgbClr val="434349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1569475" y="8116425"/>
              <a:ext cx="4420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Location: </a:t>
              </a: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123 Harvest Lane, Maple Town</a:t>
              </a:r>
              <a:endParaRPr sz="1600">
                <a:solidFill>
                  <a:srgbClr val="43434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1569475" y="8527814"/>
              <a:ext cx="4420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Warm regards,</a:t>
              </a:r>
              <a:r>
                <a:rPr b="1" lang="uk" sz="1600">
                  <a:solidFill>
                    <a:srgbClr val="434349"/>
                  </a:solidFill>
                  <a:latin typeface="Lora"/>
                  <a:ea typeface="Lora"/>
                  <a:cs typeface="Lora"/>
                  <a:sym typeface="Lora"/>
                </a:rPr>
                <a:t> The Johnson Family</a:t>
              </a:r>
              <a:endParaRPr sz="1600">
                <a:solidFill>
                  <a:srgbClr val="43434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