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Alternates Light"/>
      <p:regular r:id="rId7"/>
      <p:bold r:id="rId8"/>
      <p:italic r:id="rId9"/>
      <p:boldItalic r:id="rId10"/>
    </p:embeddedFont>
    <p:embeddedFont>
      <p:font typeface="Montserrat Alternates"/>
      <p:regular r:id="rId11"/>
      <p:bold r:id="rId12"/>
      <p:italic r:id="rId13"/>
      <p:boldItalic r:id="rId14"/>
    </p:embeddedFont>
    <p:embeddedFont>
      <p:font typeface="Allison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Alternates-regular.fntdata"/><Relationship Id="rId10" Type="http://schemas.openxmlformats.org/officeDocument/2006/relationships/font" Target="fonts/MontserratAlternatesLight-boldItalic.fntdata"/><Relationship Id="rId13" Type="http://schemas.openxmlformats.org/officeDocument/2006/relationships/font" Target="fonts/MontserratAlternates-italic.fntdata"/><Relationship Id="rId12" Type="http://schemas.openxmlformats.org/officeDocument/2006/relationships/font" Target="fonts/MontserratAlternate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AlternatesLight-italic.fntdata"/><Relationship Id="rId15" Type="http://schemas.openxmlformats.org/officeDocument/2006/relationships/font" Target="fonts/Allison-regular.fntdata"/><Relationship Id="rId14" Type="http://schemas.openxmlformats.org/officeDocument/2006/relationships/font" Target="fonts/MontserratAlternate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AlternatesLight-regular.fntdata"/><Relationship Id="rId8" Type="http://schemas.openxmlformats.org/officeDocument/2006/relationships/font" Target="fonts/MontserratAlternate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1" Type="http://schemas.openxmlformats.org/officeDocument/2006/relationships/image" Target="../media/image6.png"/><Relationship Id="rId10" Type="http://schemas.openxmlformats.org/officeDocument/2006/relationships/image" Target="../media/image4.png"/><Relationship Id="rId12" Type="http://schemas.openxmlformats.org/officeDocument/2006/relationships/image" Target="../media/image10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9D5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360000" y="492800"/>
            <a:ext cx="1978396" cy="1115275"/>
            <a:chOff x="360000" y="492800"/>
            <a:chExt cx="1978396" cy="1115275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52797" y="492800"/>
              <a:ext cx="1485600" cy="1115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0000" y="907575"/>
              <a:ext cx="127500" cy="1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87900" y="708123"/>
              <a:ext cx="266700" cy="22919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" name="Google Shape;59;p13"/>
          <p:cNvGrpSpPr/>
          <p:nvPr/>
        </p:nvGrpSpPr>
        <p:grpSpPr>
          <a:xfrm flipH="1">
            <a:off x="5230696" y="492800"/>
            <a:ext cx="1978396" cy="1115275"/>
            <a:chOff x="360000" y="492800"/>
            <a:chExt cx="1978396" cy="1115275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52797" y="492800"/>
              <a:ext cx="1485600" cy="1115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0000" y="907575"/>
              <a:ext cx="127500" cy="1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87900" y="708123"/>
              <a:ext cx="266700" cy="22919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3" name="Google Shape;63;p13"/>
          <p:cNvGrpSpPr/>
          <p:nvPr/>
        </p:nvGrpSpPr>
        <p:grpSpPr>
          <a:xfrm>
            <a:off x="356475" y="1647200"/>
            <a:ext cx="6838200" cy="8338836"/>
            <a:chOff x="360925" y="1669250"/>
            <a:chExt cx="6838200" cy="8338836"/>
          </a:xfrm>
        </p:grpSpPr>
        <p:sp>
          <p:nvSpPr>
            <p:cNvPr id="64" name="Google Shape;64;p13"/>
            <p:cNvSpPr/>
            <p:nvPr/>
          </p:nvSpPr>
          <p:spPr>
            <a:xfrm>
              <a:off x="470625" y="1669250"/>
              <a:ext cx="6640200" cy="8235900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rgbClr val="EA5B0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60925" y="1772186"/>
              <a:ext cx="6838200" cy="8235900"/>
            </a:xfrm>
            <a:prstGeom prst="rect">
              <a:avLst/>
            </a:prstGeom>
            <a:noFill/>
            <a:ln cap="flat" cmpd="sng" w="28575">
              <a:solidFill>
                <a:srgbClr val="EA5B0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/>
          <p:nvPr/>
        </p:nvSpPr>
        <p:spPr>
          <a:xfrm>
            <a:off x="815745" y="2073700"/>
            <a:ext cx="1731900" cy="371400"/>
          </a:xfrm>
          <a:prstGeom prst="rect">
            <a:avLst/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6870" y="2008174"/>
            <a:ext cx="1889650" cy="35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1662150" y="-177775"/>
            <a:ext cx="4235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Thanksgiving</a:t>
            </a:r>
            <a:endParaRPr sz="9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662150" y="937314"/>
            <a:ext cx="423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Montserrat Alternates Light"/>
                <a:ea typeface="Montserrat Alternates Light"/>
                <a:cs typeface="Montserrat Alternates Light"/>
                <a:sym typeface="Montserrat Alternates Light"/>
              </a:rPr>
              <a:t>grocery list</a:t>
            </a:r>
            <a:endParaRPr sz="3600">
              <a:solidFill>
                <a:schemeClr val="lt1"/>
              </a:solidFill>
              <a:latin typeface="Montserrat Alternates Light"/>
              <a:ea typeface="Montserrat Alternates Light"/>
              <a:cs typeface="Montserrat Alternates Light"/>
              <a:sym typeface="Montserrat Alternates Ligh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17134" y="1756480"/>
            <a:ext cx="1320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meat</a:t>
            </a:r>
            <a:endParaRPr sz="5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827277" y="2604200"/>
            <a:ext cx="1720404" cy="200100"/>
            <a:chOff x="827277" y="2604200"/>
            <a:chExt cx="1720404" cy="200100"/>
          </a:xfrm>
        </p:grpSpPr>
        <p:sp>
          <p:nvSpPr>
            <p:cNvPr id="72" name="Google Shape;72;p13"/>
            <p:cNvSpPr/>
            <p:nvPr/>
          </p:nvSpPr>
          <p:spPr>
            <a:xfrm>
              <a:off x="827277" y="2632548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084881" y="2604200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turkey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827277" y="2848808"/>
            <a:ext cx="1720404" cy="200100"/>
            <a:chOff x="827277" y="2848808"/>
            <a:chExt cx="1720404" cy="200100"/>
          </a:xfrm>
        </p:grpSpPr>
        <p:sp>
          <p:nvSpPr>
            <p:cNvPr id="75" name="Google Shape;75;p13"/>
            <p:cNvSpPr/>
            <p:nvPr/>
          </p:nvSpPr>
          <p:spPr>
            <a:xfrm>
              <a:off x="827277" y="2877156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084881" y="2848808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turkey legs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827277" y="3093416"/>
            <a:ext cx="1720404" cy="200100"/>
            <a:chOff x="827277" y="3093416"/>
            <a:chExt cx="1720404" cy="200100"/>
          </a:xfrm>
        </p:grpSpPr>
        <p:sp>
          <p:nvSpPr>
            <p:cNvPr id="78" name="Google Shape;78;p13"/>
            <p:cNvSpPr/>
            <p:nvPr/>
          </p:nvSpPr>
          <p:spPr>
            <a:xfrm>
              <a:off x="827277" y="3121764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084881" y="3093416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chicken </a:t>
              </a: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wings</a:t>
              </a:r>
              <a:endParaRPr sz="1300">
                <a:solidFill>
                  <a:schemeClr val="dk1"/>
                </a:solidFill>
                <a:latin typeface="Montserrat Alternates Light"/>
                <a:ea typeface="Montserrat Alternates Light"/>
                <a:cs typeface="Montserrat Alternates Light"/>
                <a:sym typeface="Montserrat Alternates Light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827277" y="3338024"/>
            <a:ext cx="1720404" cy="200100"/>
            <a:chOff x="827277" y="3338024"/>
            <a:chExt cx="1720404" cy="200100"/>
          </a:xfrm>
        </p:grpSpPr>
        <p:sp>
          <p:nvSpPr>
            <p:cNvPr id="81" name="Google Shape;81;p13"/>
            <p:cNvSpPr/>
            <p:nvPr/>
          </p:nvSpPr>
          <p:spPr>
            <a:xfrm>
              <a:off x="827277" y="3366372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084881" y="3338024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chicken legs</a:t>
              </a:r>
              <a:endParaRPr sz="1300">
                <a:solidFill>
                  <a:schemeClr val="dk1"/>
                </a:solidFill>
                <a:latin typeface="Montserrat Alternates Light"/>
                <a:ea typeface="Montserrat Alternates Light"/>
                <a:cs typeface="Montserrat Alternates Light"/>
                <a:sym typeface="Montserrat Alternates Light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827277" y="3582632"/>
            <a:ext cx="1720404" cy="200100"/>
            <a:chOff x="827277" y="3582632"/>
            <a:chExt cx="1720404" cy="200100"/>
          </a:xfrm>
        </p:grpSpPr>
        <p:sp>
          <p:nvSpPr>
            <p:cNvPr id="84" name="Google Shape;84;p13"/>
            <p:cNvSpPr/>
            <p:nvPr/>
          </p:nvSpPr>
          <p:spPr>
            <a:xfrm>
              <a:off x="827277" y="3610980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084881" y="3582632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ham</a:t>
              </a:r>
              <a:endParaRPr sz="1300">
                <a:solidFill>
                  <a:schemeClr val="dk1"/>
                </a:solidFill>
                <a:latin typeface="Montserrat Alternates Light"/>
                <a:ea typeface="Montserrat Alternates Light"/>
                <a:cs typeface="Montserrat Alternates Light"/>
                <a:sym typeface="Montserrat Alternates Light"/>
              </a:endParaRPr>
            </a:p>
          </p:txBody>
        </p:sp>
      </p:grpSp>
      <p:sp>
        <p:nvSpPr>
          <p:cNvPr id="86" name="Google Shape;86;p13"/>
          <p:cNvSpPr/>
          <p:nvPr/>
        </p:nvSpPr>
        <p:spPr>
          <a:xfrm>
            <a:off x="2914045" y="2073700"/>
            <a:ext cx="1731900" cy="371400"/>
          </a:xfrm>
          <a:prstGeom prst="rect">
            <a:avLst/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5170" y="2008174"/>
            <a:ext cx="1889650" cy="35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3115434" y="1756480"/>
            <a:ext cx="1320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fruit</a:t>
            </a:r>
            <a:endParaRPr sz="5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2925577" y="2604200"/>
            <a:ext cx="1720404" cy="200100"/>
            <a:chOff x="2925577" y="2604200"/>
            <a:chExt cx="1720404" cy="200100"/>
          </a:xfrm>
        </p:grpSpPr>
        <p:sp>
          <p:nvSpPr>
            <p:cNvPr id="90" name="Google Shape;90;p13"/>
            <p:cNvSpPr/>
            <p:nvPr/>
          </p:nvSpPr>
          <p:spPr>
            <a:xfrm>
              <a:off x="2925577" y="2632548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183181" y="2604200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starberries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2925577" y="2848808"/>
            <a:ext cx="1720404" cy="200100"/>
            <a:chOff x="2925577" y="2848808"/>
            <a:chExt cx="1720404" cy="200100"/>
          </a:xfrm>
        </p:grpSpPr>
        <p:sp>
          <p:nvSpPr>
            <p:cNvPr id="93" name="Google Shape;93;p13"/>
            <p:cNvSpPr/>
            <p:nvPr/>
          </p:nvSpPr>
          <p:spPr>
            <a:xfrm>
              <a:off x="2925577" y="2877156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3183181" y="2848808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pineapple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2925577" y="3093416"/>
            <a:ext cx="1720404" cy="200100"/>
            <a:chOff x="2925577" y="3093416"/>
            <a:chExt cx="1720404" cy="200100"/>
          </a:xfrm>
        </p:grpSpPr>
        <p:sp>
          <p:nvSpPr>
            <p:cNvPr id="96" name="Google Shape;96;p13"/>
            <p:cNvSpPr/>
            <p:nvPr/>
          </p:nvSpPr>
          <p:spPr>
            <a:xfrm>
              <a:off x="2925577" y="3121764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183181" y="3093416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cherries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2925577" y="3338024"/>
            <a:ext cx="1720404" cy="200100"/>
            <a:chOff x="2925577" y="3338024"/>
            <a:chExt cx="1720404" cy="200100"/>
          </a:xfrm>
        </p:grpSpPr>
        <p:sp>
          <p:nvSpPr>
            <p:cNvPr id="99" name="Google Shape;99;p13"/>
            <p:cNvSpPr/>
            <p:nvPr/>
          </p:nvSpPr>
          <p:spPr>
            <a:xfrm>
              <a:off x="2925577" y="3366372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183181" y="3338024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apples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sp>
        <p:nvSpPr>
          <p:cNvPr id="101" name="Google Shape;101;p13"/>
          <p:cNvSpPr/>
          <p:nvPr/>
        </p:nvSpPr>
        <p:spPr>
          <a:xfrm>
            <a:off x="5012345" y="2073700"/>
            <a:ext cx="1731900" cy="371400"/>
          </a:xfrm>
          <a:prstGeom prst="rect">
            <a:avLst/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33470" y="2008174"/>
            <a:ext cx="1889650" cy="35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 txBox="1"/>
          <p:nvPr/>
        </p:nvSpPr>
        <p:spPr>
          <a:xfrm>
            <a:off x="5213734" y="1756480"/>
            <a:ext cx="1320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pantry </a:t>
            </a:r>
            <a:endParaRPr sz="5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104" name="Google Shape;104;p13"/>
          <p:cNvGrpSpPr/>
          <p:nvPr/>
        </p:nvGrpSpPr>
        <p:grpSpPr>
          <a:xfrm>
            <a:off x="5023877" y="2604200"/>
            <a:ext cx="1720404" cy="200100"/>
            <a:chOff x="5023877" y="2604200"/>
            <a:chExt cx="1720404" cy="200100"/>
          </a:xfrm>
        </p:grpSpPr>
        <p:sp>
          <p:nvSpPr>
            <p:cNvPr id="105" name="Google Shape;105;p13"/>
            <p:cNvSpPr/>
            <p:nvPr/>
          </p:nvSpPr>
          <p:spPr>
            <a:xfrm>
              <a:off x="5023877" y="2632548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281481" y="2604200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brown sugar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5023877" y="2848808"/>
            <a:ext cx="1720404" cy="200100"/>
            <a:chOff x="5023877" y="2848808"/>
            <a:chExt cx="1720404" cy="200100"/>
          </a:xfrm>
        </p:grpSpPr>
        <p:sp>
          <p:nvSpPr>
            <p:cNvPr id="108" name="Google Shape;108;p13"/>
            <p:cNvSpPr/>
            <p:nvPr/>
          </p:nvSpPr>
          <p:spPr>
            <a:xfrm>
              <a:off x="5023877" y="2877156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5281481" y="2848808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ginger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5023877" y="3093416"/>
            <a:ext cx="1720404" cy="200100"/>
            <a:chOff x="5023877" y="3093416"/>
            <a:chExt cx="1720404" cy="200100"/>
          </a:xfrm>
        </p:grpSpPr>
        <p:sp>
          <p:nvSpPr>
            <p:cNvPr id="111" name="Google Shape;111;p13"/>
            <p:cNvSpPr/>
            <p:nvPr/>
          </p:nvSpPr>
          <p:spPr>
            <a:xfrm>
              <a:off x="5023877" y="3121764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5281481" y="3093416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flour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5023877" y="3338024"/>
            <a:ext cx="1720404" cy="200100"/>
            <a:chOff x="5023877" y="3338024"/>
            <a:chExt cx="1720404" cy="200100"/>
          </a:xfrm>
        </p:grpSpPr>
        <p:sp>
          <p:nvSpPr>
            <p:cNvPr id="114" name="Google Shape;114;p13"/>
            <p:cNvSpPr/>
            <p:nvPr/>
          </p:nvSpPr>
          <p:spPr>
            <a:xfrm>
              <a:off x="5023877" y="3366372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5281481" y="3338024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cinnamon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5023877" y="3582632"/>
            <a:ext cx="1720404" cy="200100"/>
            <a:chOff x="5023877" y="3582632"/>
            <a:chExt cx="1720404" cy="200100"/>
          </a:xfrm>
        </p:grpSpPr>
        <p:sp>
          <p:nvSpPr>
            <p:cNvPr id="117" name="Google Shape;117;p13"/>
            <p:cNvSpPr/>
            <p:nvPr/>
          </p:nvSpPr>
          <p:spPr>
            <a:xfrm>
              <a:off x="5023877" y="3610980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281481" y="3582632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chickpeas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sp>
        <p:nvSpPr>
          <p:cNvPr id="119" name="Google Shape;119;p13"/>
          <p:cNvSpPr/>
          <p:nvPr/>
        </p:nvSpPr>
        <p:spPr>
          <a:xfrm>
            <a:off x="815745" y="5951007"/>
            <a:ext cx="1731900" cy="371400"/>
          </a:xfrm>
          <a:prstGeom prst="rect">
            <a:avLst/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6870" y="5885481"/>
            <a:ext cx="1889650" cy="35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3"/>
          <p:cNvSpPr txBox="1"/>
          <p:nvPr/>
        </p:nvSpPr>
        <p:spPr>
          <a:xfrm>
            <a:off x="1017134" y="5633787"/>
            <a:ext cx="1320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spices</a:t>
            </a:r>
            <a:endParaRPr sz="5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122" name="Google Shape;122;p13"/>
          <p:cNvGrpSpPr/>
          <p:nvPr/>
        </p:nvGrpSpPr>
        <p:grpSpPr>
          <a:xfrm>
            <a:off x="827277" y="6481507"/>
            <a:ext cx="1720404" cy="200100"/>
            <a:chOff x="827277" y="6481507"/>
            <a:chExt cx="1720404" cy="200100"/>
          </a:xfrm>
        </p:grpSpPr>
        <p:sp>
          <p:nvSpPr>
            <p:cNvPr id="123" name="Google Shape;123;p13"/>
            <p:cNvSpPr/>
            <p:nvPr/>
          </p:nvSpPr>
          <p:spPr>
            <a:xfrm>
              <a:off x="827277" y="6509855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084881" y="6481507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paprika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827277" y="6726115"/>
            <a:ext cx="1720404" cy="200100"/>
            <a:chOff x="827277" y="6726115"/>
            <a:chExt cx="1720404" cy="200100"/>
          </a:xfrm>
        </p:grpSpPr>
        <p:sp>
          <p:nvSpPr>
            <p:cNvPr id="126" name="Google Shape;126;p13"/>
            <p:cNvSpPr/>
            <p:nvPr/>
          </p:nvSpPr>
          <p:spPr>
            <a:xfrm>
              <a:off x="827277" y="6754463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1084881" y="6726115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cumin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827277" y="6970723"/>
            <a:ext cx="1720404" cy="200100"/>
            <a:chOff x="827277" y="6970723"/>
            <a:chExt cx="1720404" cy="200100"/>
          </a:xfrm>
        </p:grpSpPr>
        <p:sp>
          <p:nvSpPr>
            <p:cNvPr id="129" name="Google Shape;129;p13"/>
            <p:cNvSpPr/>
            <p:nvPr/>
          </p:nvSpPr>
          <p:spPr>
            <a:xfrm>
              <a:off x="827277" y="6999071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084881" y="6970723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lemon juice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827277" y="7215331"/>
            <a:ext cx="1720404" cy="200100"/>
            <a:chOff x="827277" y="7215331"/>
            <a:chExt cx="1720404" cy="200100"/>
          </a:xfrm>
        </p:grpSpPr>
        <p:sp>
          <p:nvSpPr>
            <p:cNvPr id="132" name="Google Shape;132;p13"/>
            <p:cNvSpPr/>
            <p:nvPr/>
          </p:nvSpPr>
          <p:spPr>
            <a:xfrm>
              <a:off x="827277" y="7243679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1084881" y="7215331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butter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827277" y="7459939"/>
            <a:ext cx="1720404" cy="200100"/>
            <a:chOff x="827277" y="7459939"/>
            <a:chExt cx="1720404" cy="200100"/>
          </a:xfrm>
        </p:grpSpPr>
        <p:sp>
          <p:nvSpPr>
            <p:cNvPr id="135" name="Google Shape;135;p13"/>
            <p:cNvSpPr/>
            <p:nvPr/>
          </p:nvSpPr>
          <p:spPr>
            <a:xfrm>
              <a:off x="827277" y="7488287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1084881" y="7459939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pepper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sp>
        <p:nvSpPr>
          <p:cNvPr id="137" name="Google Shape;137;p13"/>
          <p:cNvSpPr/>
          <p:nvPr/>
        </p:nvSpPr>
        <p:spPr>
          <a:xfrm>
            <a:off x="2914045" y="5951007"/>
            <a:ext cx="1731900" cy="371400"/>
          </a:xfrm>
          <a:prstGeom prst="rect">
            <a:avLst/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5170" y="5885481"/>
            <a:ext cx="1889650" cy="35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3"/>
          <p:cNvSpPr txBox="1"/>
          <p:nvPr/>
        </p:nvSpPr>
        <p:spPr>
          <a:xfrm>
            <a:off x="3115434" y="5633787"/>
            <a:ext cx="1320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sweets</a:t>
            </a:r>
            <a:endParaRPr sz="5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140" name="Google Shape;140;p13"/>
          <p:cNvGrpSpPr/>
          <p:nvPr/>
        </p:nvGrpSpPr>
        <p:grpSpPr>
          <a:xfrm>
            <a:off x="2925577" y="6481507"/>
            <a:ext cx="1720404" cy="200100"/>
            <a:chOff x="2925577" y="6481507"/>
            <a:chExt cx="1720404" cy="200100"/>
          </a:xfrm>
        </p:grpSpPr>
        <p:sp>
          <p:nvSpPr>
            <p:cNvPr id="141" name="Google Shape;141;p13"/>
            <p:cNvSpPr/>
            <p:nvPr/>
          </p:nvSpPr>
          <p:spPr>
            <a:xfrm>
              <a:off x="2925577" y="6509855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3183181" y="6481507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marshmallow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2925577" y="6726115"/>
            <a:ext cx="1720404" cy="200100"/>
            <a:chOff x="2925577" y="6726115"/>
            <a:chExt cx="1720404" cy="200100"/>
          </a:xfrm>
        </p:grpSpPr>
        <p:sp>
          <p:nvSpPr>
            <p:cNvPr id="144" name="Google Shape;144;p13"/>
            <p:cNvSpPr/>
            <p:nvPr/>
          </p:nvSpPr>
          <p:spPr>
            <a:xfrm>
              <a:off x="2925577" y="6754463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183181" y="6726115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chocolate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2925577" y="6970723"/>
            <a:ext cx="1720404" cy="400200"/>
            <a:chOff x="2925577" y="6970723"/>
            <a:chExt cx="1720404" cy="400200"/>
          </a:xfrm>
        </p:grpSpPr>
        <p:sp>
          <p:nvSpPr>
            <p:cNvPr id="147" name="Google Shape;147;p13"/>
            <p:cNvSpPr/>
            <p:nvPr/>
          </p:nvSpPr>
          <p:spPr>
            <a:xfrm>
              <a:off x="2925577" y="6999071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3183181" y="6970723"/>
              <a:ext cx="1462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cranberry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sauce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sp>
        <p:nvSpPr>
          <p:cNvPr id="149" name="Google Shape;149;p13"/>
          <p:cNvSpPr/>
          <p:nvPr/>
        </p:nvSpPr>
        <p:spPr>
          <a:xfrm>
            <a:off x="5012345" y="5951007"/>
            <a:ext cx="1731900" cy="371400"/>
          </a:xfrm>
          <a:prstGeom prst="rect">
            <a:avLst/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33470" y="5885481"/>
            <a:ext cx="1889650" cy="35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3"/>
          <p:cNvSpPr txBox="1"/>
          <p:nvPr/>
        </p:nvSpPr>
        <p:spPr>
          <a:xfrm>
            <a:off x="5213734" y="5633787"/>
            <a:ext cx="1320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lison"/>
                <a:ea typeface="Allison"/>
                <a:cs typeface="Allison"/>
                <a:sym typeface="Allison"/>
              </a:rPr>
              <a:t>other</a:t>
            </a:r>
            <a:endParaRPr sz="5000">
              <a:solidFill>
                <a:srgbClr val="6A3F36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152" name="Google Shape;152;p13"/>
          <p:cNvGrpSpPr/>
          <p:nvPr/>
        </p:nvGrpSpPr>
        <p:grpSpPr>
          <a:xfrm>
            <a:off x="5023877" y="6481507"/>
            <a:ext cx="1720404" cy="200100"/>
            <a:chOff x="5023877" y="6481507"/>
            <a:chExt cx="1720404" cy="200100"/>
          </a:xfrm>
        </p:grpSpPr>
        <p:sp>
          <p:nvSpPr>
            <p:cNvPr id="153" name="Google Shape;153;p13"/>
            <p:cNvSpPr/>
            <p:nvPr/>
          </p:nvSpPr>
          <p:spPr>
            <a:xfrm>
              <a:off x="5023877" y="6509855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5281481" y="6481507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orange juice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55" name="Google Shape;155;p13"/>
          <p:cNvGrpSpPr/>
          <p:nvPr/>
        </p:nvGrpSpPr>
        <p:grpSpPr>
          <a:xfrm>
            <a:off x="5023877" y="6726115"/>
            <a:ext cx="1720404" cy="200100"/>
            <a:chOff x="5023877" y="6726115"/>
            <a:chExt cx="1720404" cy="200100"/>
          </a:xfrm>
        </p:grpSpPr>
        <p:sp>
          <p:nvSpPr>
            <p:cNvPr id="156" name="Google Shape;156;p13"/>
            <p:cNvSpPr/>
            <p:nvPr/>
          </p:nvSpPr>
          <p:spPr>
            <a:xfrm>
              <a:off x="5023877" y="6754463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5281481" y="6726115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water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58" name="Google Shape;158;p13"/>
          <p:cNvGrpSpPr/>
          <p:nvPr/>
        </p:nvGrpSpPr>
        <p:grpSpPr>
          <a:xfrm>
            <a:off x="5023877" y="6970723"/>
            <a:ext cx="1720404" cy="200100"/>
            <a:chOff x="5023877" y="6970723"/>
            <a:chExt cx="1720404" cy="200100"/>
          </a:xfrm>
        </p:grpSpPr>
        <p:sp>
          <p:nvSpPr>
            <p:cNvPr id="159" name="Google Shape;159;p13"/>
            <p:cNvSpPr/>
            <p:nvPr/>
          </p:nvSpPr>
          <p:spPr>
            <a:xfrm>
              <a:off x="5023877" y="6999071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5281481" y="6970723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juice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61" name="Google Shape;161;p13"/>
          <p:cNvGrpSpPr/>
          <p:nvPr/>
        </p:nvGrpSpPr>
        <p:grpSpPr>
          <a:xfrm>
            <a:off x="5023877" y="7215331"/>
            <a:ext cx="1720404" cy="200100"/>
            <a:chOff x="5023877" y="7215331"/>
            <a:chExt cx="1720404" cy="200100"/>
          </a:xfrm>
        </p:grpSpPr>
        <p:sp>
          <p:nvSpPr>
            <p:cNvPr id="162" name="Google Shape;162;p13"/>
            <p:cNvSpPr/>
            <p:nvPr/>
          </p:nvSpPr>
          <p:spPr>
            <a:xfrm>
              <a:off x="5023877" y="7243679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5281481" y="7215331"/>
              <a:ext cx="1462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eggnog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grpSp>
        <p:nvGrpSpPr>
          <p:cNvPr id="164" name="Google Shape;164;p13"/>
          <p:cNvGrpSpPr/>
          <p:nvPr/>
        </p:nvGrpSpPr>
        <p:grpSpPr>
          <a:xfrm>
            <a:off x="5023877" y="7459939"/>
            <a:ext cx="1720404" cy="400200"/>
            <a:chOff x="5023877" y="7459939"/>
            <a:chExt cx="1720404" cy="400200"/>
          </a:xfrm>
        </p:grpSpPr>
        <p:sp>
          <p:nvSpPr>
            <p:cNvPr id="165" name="Google Shape;165;p13"/>
            <p:cNvSpPr/>
            <p:nvPr/>
          </p:nvSpPr>
          <p:spPr>
            <a:xfrm>
              <a:off x="5023877" y="7488287"/>
              <a:ext cx="143400" cy="143400"/>
            </a:xfrm>
            <a:prstGeom prst="rect">
              <a:avLst/>
            </a:prstGeom>
            <a:noFill/>
            <a:ln cap="flat" cmpd="sng" w="19050">
              <a:solidFill>
                <a:srgbClr val="E9D5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5281481" y="7459939"/>
              <a:ext cx="1462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carbonated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dk1"/>
                  </a:solidFill>
                  <a:latin typeface="Montserrat Alternates"/>
                  <a:ea typeface="Montserrat Alternates"/>
                  <a:cs typeface="Montserrat Alternates"/>
                  <a:sym typeface="Montserrat Alternates"/>
                </a:rPr>
                <a:t>drinks</a:t>
              </a:r>
              <a:endParaRPr sz="1300">
                <a:solidFill>
                  <a:schemeClr val="dk1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endParaRPr>
            </a:p>
          </p:txBody>
        </p:sp>
      </p:grpSp>
      <p:pic>
        <p:nvPicPr>
          <p:cNvPr id="167" name="Google Shape;16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31768" y="4838849"/>
            <a:ext cx="427725" cy="423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47663" y="6481497"/>
            <a:ext cx="522837" cy="119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3"/>
          <p:cNvPicPr preferRelativeResize="0"/>
          <p:nvPr/>
        </p:nvPicPr>
        <p:blipFill rotWithShape="1">
          <a:blip r:embed="rId9">
            <a:alphaModFix/>
          </a:blip>
          <a:srcRect b="0" l="0" r="10031" t="0"/>
          <a:stretch/>
        </p:blipFill>
        <p:spPr>
          <a:xfrm>
            <a:off x="5058200" y="8149275"/>
            <a:ext cx="2501800" cy="241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04501" y="9571515"/>
            <a:ext cx="1320300" cy="640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62539" y="9396742"/>
            <a:ext cx="522825" cy="544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96875" y="9678078"/>
            <a:ext cx="898825" cy="5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