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Jos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67">
          <p15:clr>
            <a:srgbClr val="747775"/>
          </p15:clr>
        </p15:guide>
        <p15:guide id="2" pos="6168">
          <p15:clr>
            <a:srgbClr val="747775"/>
          </p15:clr>
        </p15:guide>
        <p15:guide id="3" orient="horz" pos="850">
          <p15:clr>
            <a:srgbClr val="747775"/>
          </p15:clr>
        </p15:guide>
        <p15:guide id="4" orient="horz" pos="1247">
          <p15:clr>
            <a:srgbClr val="747775"/>
          </p15:clr>
        </p15:guide>
        <p15:guide id="5" orient="horz" pos="1417">
          <p15:clr>
            <a:srgbClr val="747775"/>
          </p15:clr>
        </p15:guide>
        <p15:guide id="6" pos="929">
          <p15:clr>
            <a:srgbClr val="747775"/>
          </p15:clr>
        </p15:guide>
        <p15:guide id="7" pos="580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7"/>
        <p:guide pos="6168"/>
        <p:guide pos="850" orient="horz"/>
        <p:guide pos="1247" orient="horz"/>
        <p:guide pos="1417" orient="horz"/>
        <p:guide pos="929"/>
        <p:guide pos="58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Jost-boldItalic.fntdata"/><Relationship Id="rId9" Type="http://schemas.openxmlformats.org/officeDocument/2006/relationships/font" Target="fonts/Jos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Jost-regular.fntdata"/><Relationship Id="rId8" Type="http://schemas.openxmlformats.org/officeDocument/2006/relationships/font" Target="fonts/Jos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"/>
            <a:ext cx="10691999" cy="75595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908467" y="1354051"/>
            <a:ext cx="3172805" cy="587400"/>
            <a:chOff x="908467" y="1342900"/>
            <a:chExt cx="3172805" cy="587400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908467" y="1342900"/>
              <a:ext cx="3172805" cy="293700"/>
              <a:chOff x="908467" y="1342900"/>
              <a:chExt cx="3172805" cy="293700"/>
            </a:xfrm>
          </p:grpSpPr>
          <p:sp>
            <p:nvSpPr>
              <p:cNvPr id="57" name="Google Shape;57;p13"/>
              <p:cNvSpPr/>
              <p:nvPr/>
            </p:nvSpPr>
            <p:spPr>
              <a:xfrm>
                <a:off x="908467" y="1342900"/>
                <a:ext cx="1985100" cy="293700"/>
              </a:xfrm>
              <a:prstGeom prst="rect">
                <a:avLst/>
              </a:prstGeom>
              <a:solidFill>
                <a:srgbClr val="7A2F21"/>
              </a:solidFill>
              <a:ln cap="flat" cmpd="sng" w="19050">
                <a:solidFill>
                  <a:srgbClr val="FDA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2893572" y="1342900"/>
                <a:ext cx="1187700" cy="293700"/>
              </a:xfrm>
              <a:prstGeom prst="rect">
                <a:avLst/>
              </a:prstGeom>
              <a:solidFill>
                <a:srgbClr val="FFFFFF">
                  <a:alpha val="85000"/>
                </a:srgbClr>
              </a:solidFill>
              <a:ln cap="flat" cmpd="sng" w="19050">
                <a:solidFill>
                  <a:srgbClr val="7A2F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" name="Google Shape;59;p13"/>
            <p:cNvGrpSpPr/>
            <p:nvPr/>
          </p:nvGrpSpPr>
          <p:grpSpPr>
            <a:xfrm>
              <a:off x="908467" y="1636600"/>
              <a:ext cx="3172805" cy="293700"/>
              <a:chOff x="908467" y="1342900"/>
              <a:chExt cx="3172805" cy="293700"/>
            </a:xfrm>
          </p:grpSpPr>
          <p:sp>
            <p:nvSpPr>
              <p:cNvPr id="60" name="Google Shape;60;p13"/>
              <p:cNvSpPr/>
              <p:nvPr/>
            </p:nvSpPr>
            <p:spPr>
              <a:xfrm>
                <a:off x="908467" y="1342900"/>
                <a:ext cx="1985100" cy="293700"/>
              </a:xfrm>
              <a:prstGeom prst="rect">
                <a:avLst/>
              </a:prstGeom>
              <a:solidFill>
                <a:srgbClr val="7A2F21"/>
              </a:solidFill>
              <a:ln cap="flat" cmpd="sng" w="19050">
                <a:solidFill>
                  <a:srgbClr val="FDA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2893572" y="1342900"/>
                <a:ext cx="1187700" cy="293700"/>
              </a:xfrm>
              <a:prstGeom prst="rect">
                <a:avLst/>
              </a:prstGeom>
              <a:solidFill>
                <a:srgbClr val="FFFFFF">
                  <a:alpha val="85000"/>
                </a:srgbClr>
              </a:solidFill>
              <a:ln cap="flat" cmpd="sng" w="19050">
                <a:solidFill>
                  <a:srgbClr val="7A2F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" name="Google Shape;62;p13"/>
          <p:cNvSpPr/>
          <p:nvPr/>
        </p:nvSpPr>
        <p:spPr>
          <a:xfrm>
            <a:off x="898225" y="483482"/>
            <a:ext cx="9158043" cy="4474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FDA928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A2F21"/>
                </a:solidFill>
                <a:latin typeface="Jost;800"/>
              </a:rPr>
              <a:t>THANKSGIVING DAY FOOTBALL</a:t>
            </a:r>
          </a:p>
        </p:txBody>
      </p:sp>
      <p:sp>
        <p:nvSpPr>
          <p:cNvPr id="63" name="Google Shape;63;p13"/>
          <p:cNvSpPr txBox="1"/>
          <p:nvPr/>
        </p:nvSpPr>
        <p:spPr>
          <a:xfrm>
            <a:off x="951895" y="1382050"/>
            <a:ext cx="1793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PRICE PER SQUARE</a:t>
            </a:r>
            <a:endParaRPr b="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261299" y="1679050"/>
            <a:ext cx="148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TOTAL POT</a:t>
            </a:r>
            <a:endParaRPr b="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6093968" y="1354050"/>
            <a:ext cx="3675312" cy="583475"/>
            <a:chOff x="6093968" y="1354050"/>
            <a:chExt cx="3675312" cy="583475"/>
          </a:xfrm>
        </p:grpSpPr>
        <p:grpSp>
          <p:nvGrpSpPr>
            <p:cNvPr id="66" name="Google Shape;66;p13"/>
            <p:cNvGrpSpPr/>
            <p:nvPr/>
          </p:nvGrpSpPr>
          <p:grpSpPr>
            <a:xfrm>
              <a:off x="6093968" y="1643825"/>
              <a:ext cx="812100" cy="293700"/>
              <a:chOff x="6114451" y="1636600"/>
              <a:chExt cx="812100" cy="293700"/>
            </a:xfrm>
          </p:grpSpPr>
          <p:sp>
            <p:nvSpPr>
              <p:cNvPr id="67" name="Google Shape;67;p13"/>
              <p:cNvSpPr/>
              <p:nvPr/>
            </p:nvSpPr>
            <p:spPr>
              <a:xfrm>
                <a:off x="6114451" y="1636600"/>
                <a:ext cx="812100" cy="293700"/>
              </a:xfrm>
              <a:prstGeom prst="rect">
                <a:avLst/>
              </a:prstGeom>
              <a:solidFill>
                <a:srgbClr val="7A2F21"/>
              </a:solidFill>
              <a:ln cap="flat" cmpd="sng" w="19050">
                <a:solidFill>
                  <a:srgbClr val="FDA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6146251" y="1679050"/>
                <a:ext cx="748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SCORE</a:t>
                </a:r>
                <a:endParaRPr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sp>
          <p:nvSpPr>
            <p:cNvPr id="69" name="Google Shape;69;p13"/>
            <p:cNvSpPr/>
            <p:nvPr/>
          </p:nvSpPr>
          <p:spPr>
            <a:xfrm>
              <a:off x="6906080" y="1643825"/>
              <a:ext cx="357900" cy="293700"/>
            </a:xfrm>
            <a:prstGeom prst="rect">
              <a:avLst/>
            </a:prstGeom>
            <a:solidFill>
              <a:srgbClr val="FDA928">
                <a:alpha val="85000"/>
              </a:srgbClr>
            </a:solidFill>
            <a:ln cap="flat" cmpd="sng" w="19050">
              <a:solidFill>
                <a:srgbClr val="7A2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7263980" y="1643825"/>
              <a:ext cx="357900" cy="293700"/>
            </a:xfrm>
            <a:prstGeom prst="rect">
              <a:avLst/>
            </a:prstGeom>
            <a:solidFill>
              <a:srgbClr val="FDA928">
                <a:alpha val="85000"/>
              </a:srgbClr>
            </a:solidFill>
            <a:ln cap="flat" cmpd="sng" w="19050">
              <a:solidFill>
                <a:srgbClr val="7A2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7621880" y="1643825"/>
              <a:ext cx="357900" cy="293700"/>
            </a:xfrm>
            <a:prstGeom prst="rect">
              <a:avLst/>
            </a:prstGeom>
            <a:solidFill>
              <a:srgbClr val="FDA928">
                <a:alpha val="85000"/>
              </a:srgbClr>
            </a:solidFill>
            <a:ln cap="flat" cmpd="sng" w="19050">
              <a:solidFill>
                <a:srgbClr val="7A2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7979780" y="1643825"/>
              <a:ext cx="357900" cy="293700"/>
            </a:xfrm>
            <a:prstGeom prst="rect">
              <a:avLst/>
            </a:prstGeom>
            <a:solidFill>
              <a:srgbClr val="FDA928">
                <a:alpha val="85000"/>
              </a:srgbClr>
            </a:solidFill>
            <a:ln cap="flat" cmpd="sng" w="19050">
              <a:solidFill>
                <a:srgbClr val="7A2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8337680" y="1643825"/>
              <a:ext cx="357900" cy="293700"/>
            </a:xfrm>
            <a:prstGeom prst="rect">
              <a:avLst/>
            </a:prstGeom>
            <a:solidFill>
              <a:srgbClr val="FDA928">
                <a:alpha val="85000"/>
              </a:srgbClr>
            </a:solidFill>
            <a:ln cap="flat" cmpd="sng" w="19050">
              <a:solidFill>
                <a:srgbClr val="7A2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8695580" y="1643825"/>
              <a:ext cx="357900" cy="293700"/>
            </a:xfrm>
            <a:prstGeom prst="rect">
              <a:avLst/>
            </a:prstGeom>
            <a:solidFill>
              <a:srgbClr val="FDA928">
                <a:alpha val="85000"/>
              </a:srgbClr>
            </a:solidFill>
            <a:ln cap="flat" cmpd="sng" w="19050">
              <a:solidFill>
                <a:srgbClr val="7A2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053480" y="1643825"/>
              <a:ext cx="357900" cy="293700"/>
            </a:xfrm>
            <a:prstGeom prst="rect">
              <a:avLst/>
            </a:prstGeom>
            <a:solidFill>
              <a:srgbClr val="FDA928">
                <a:alpha val="85000"/>
              </a:srgbClr>
            </a:solidFill>
            <a:ln cap="flat" cmpd="sng" w="19050">
              <a:solidFill>
                <a:srgbClr val="7A2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9411380" y="1643825"/>
              <a:ext cx="357900" cy="293700"/>
            </a:xfrm>
            <a:prstGeom prst="rect">
              <a:avLst/>
            </a:prstGeom>
            <a:solidFill>
              <a:srgbClr val="FDA928">
                <a:alpha val="85000"/>
              </a:srgbClr>
            </a:solidFill>
            <a:ln cap="flat" cmpd="sng" w="19050">
              <a:solidFill>
                <a:srgbClr val="7A2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" name="Google Shape;77;p13"/>
            <p:cNvGrpSpPr/>
            <p:nvPr/>
          </p:nvGrpSpPr>
          <p:grpSpPr>
            <a:xfrm>
              <a:off x="6906070" y="1354050"/>
              <a:ext cx="715800" cy="293700"/>
              <a:chOff x="6906070" y="1354050"/>
              <a:chExt cx="715800" cy="293700"/>
            </a:xfrm>
          </p:grpSpPr>
          <p:sp>
            <p:nvSpPr>
              <p:cNvPr id="78" name="Google Shape;78;p13"/>
              <p:cNvSpPr/>
              <p:nvPr/>
            </p:nvSpPr>
            <p:spPr>
              <a:xfrm>
                <a:off x="6906070" y="1354050"/>
                <a:ext cx="715800" cy="293700"/>
              </a:xfrm>
              <a:prstGeom prst="rect">
                <a:avLst/>
              </a:prstGeom>
              <a:solidFill>
                <a:srgbClr val="FFFFFF">
                  <a:alpha val="85000"/>
                </a:srgbClr>
              </a:solidFill>
              <a:ln cap="flat" cmpd="sng" w="19050">
                <a:solidFill>
                  <a:srgbClr val="7A2F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7000702" y="1382050"/>
                <a:ext cx="493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7A2F21"/>
                    </a:solidFill>
                    <a:latin typeface="Jost"/>
                    <a:ea typeface="Jost"/>
                    <a:cs typeface="Jost"/>
                    <a:sym typeface="Jost"/>
                  </a:rPr>
                  <a:t>Q 1</a:t>
                </a:r>
                <a:endParaRPr b="1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80" name="Google Shape;80;p13"/>
            <p:cNvGrpSpPr/>
            <p:nvPr/>
          </p:nvGrpSpPr>
          <p:grpSpPr>
            <a:xfrm>
              <a:off x="7621870" y="1354050"/>
              <a:ext cx="715800" cy="293700"/>
              <a:chOff x="6906070" y="1354050"/>
              <a:chExt cx="715800" cy="293700"/>
            </a:xfrm>
          </p:grpSpPr>
          <p:sp>
            <p:nvSpPr>
              <p:cNvPr id="81" name="Google Shape;81;p13"/>
              <p:cNvSpPr/>
              <p:nvPr/>
            </p:nvSpPr>
            <p:spPr>
              <a:xfrm>
                <a:off x="6906070" y="1354050"/>
                <a:ext cx="715800" cy="293700"/>
              </a:xfrm>
              <a:prstGeom prst="rect">
                <a:avLst/>
              </a:prstGeom>
              <a:solidFill>
                <a:srgbClr val="FFFFFF">
                  <a:alpha val="85000"/>
                </a:srgbClr>
              </a:solidFill>
              <a:ln cap="flat" cmpd="sng" w="19050">
                <a:solidFill>
                  <a:srgbClr val="7A2F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7000702" y="1382050"/>
                <a:ext cx="493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7A2F21"/>
                    </a:solidFill>
                    <a:latin typeface="Jost"/>
                    <a:ea typeface="Jost"/>
                    <a:cs typeface="Jost"/>
                    <a:sym typeface="Jost"/>
                  </a:rPr>
                  <a:t>Q 2</a:t>
                </a:r>
                <a:endParaRPr b="1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83" name="Google Shape;83;p13"/>
            <p:cNvGrpSpPr/>
            <p:nvPr/>
          </p:nvGrpSpPr>
          <p:grpSpPr>
            <a:xfrm>
              <a:off x="8337670" y="1354050"/>
              <a:ext cx="715800" cy="293700"/>
              <a:chOff x="6906070" y="1354050"/>
              <a:chExt cx="715800" cy="293700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6906070" y="1354050"/>
                <a:ext cx="715800" cy="293700"/>
              </a:xfrm>
              <a:prstGeom prst="rect">
                <a:avLst/>
              </a:prstGeom>
              <a:solidFill>
                <a:srgbClr val="FFFFFF">
                  <a:alpha val="85000"/>
                </a:srgbClr>
              </a:solidFill>
              <a:ln cap="flat" cmpd="sng" w="19050">
                <a:solidFill>
                  <a:srgbClr val="7A2F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7000702" y="1382050"/>
                <a:ext cx="493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7A2F21"/>
                    </a:solidFill>
                    <a:latin typeface="Jost"/>
                    <a:ea typeface="Jost"/>
                    <a:cs typeface="Jost"/>
                    <a:sym typeface="Jost"/>
                  </a:rPr>
                  <a:t>Q 3</a:t>
                </a:r>
                <a:endParaRPr b="1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9053470" y="1354050"/>
              <a:ext cx="715800" cy="293700"/>
              <a:chOff x="6906070" y="1354050"/>
              <a:chExt cx="715800" cy="293700"/>
            </a:xfrm>
          </p:grpSpPr>
          <p:sp>
            <p:nvSpPr>
              <p:cNvPr id="87" name="Google Shape;87;p13"/>
              <p:cNvSpPr/>
              <p:nvPr/>
            </p:nvSpPr>
            <p:spPr>
              <a:xfrm>
                <a:off x="6906070" y="1354050"/>
                <a:ext cx="715800" cy="293700"/>
              </a:xfrm>
              <a:prstGeom prst="rect">
                <a:avLst/>
              </a:prstGeom>
              <a:solidFill>
                <a:srgbClr val="FFFFFF">
                  <a:alpha val="85000"/>
                </a:srgbClr>
              </a:solidFill>
              <a:ln cap="flat" cmpd="sng" w="19050">
                <a:solidFill>
                  <a:srgbClr val="7A2F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7000702" y="1382050"/>
                <a:ext cx="493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7A2F21"/>
                    </a:solidFill>
                    <a:latin typeface="Jost"/>
                    <a:ea typeface="Jost"/>
                    <a:cs typeface="Jost"/>
                    <a:sym typeface="Jost"/>
                  </a:rPr>
                  <a:t>Q 4</a:t>
                </a:r>
                <a:endParaRPr b="1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89" name="Google Shape;89;p13"/>
          <p:cNvGrpSpPr/>
          <p:nvPr/>
        </p:nvGrpSpPr>
        <p:grpSpPr>
          <a:xfrm>
            <a:off x="898225" y="2253225"/>
            <a:ext cx="360000" cy="4676700"/>
            <a:chOff x="901300" y="2253225"/>
            <a:chExt cx="360000" cy="4676700"/>
          </a:xfrm>
        </p:grpSpPr>
        <p:sp>
          <p:nvSpPr>
            <p:cNvPr id="90" name="Google Shape;90;p13"/>
            <p:cNvSpPr/>
            <p:nvPr/>
          </p:nvSpPr>
          <p:spPr>
            <a:xfrm>
              <a:off x="901300" y="2253225"/>
              <a:ext cx="360000" cy="3780000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cap="flat" cmpd="sng" w="19050">
              <a:solidFill>
                <a:srgbClr val="7A2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901300" y="6033225"/>
              <a:ext cx="360000" cy="896700"/>
            </a:xfrm>
            <a:prstGeom prst="rect">
              <a:avLst/>
            </a:prstGeom>
            <a:solidFill>
              <a:srgbClr val="7A2F21"/>
            </a:solidFill>
            <a:ln cap="flat" cmpd="sng" w="19050">
              <a:solidFill>
                <a:srgbClr val="FDA9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 rot="-5400000">
              <a:off x="784750" y="6358425"/>
              <a:ext cx="59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TEAM</a:t>
              </a:r>
              <a:endParaRPr b="1" sz="16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 rot="10800000">
            <a:off x="9431975" y="2253225"/>
            <a:ext cx="360000" cy="4676700"/>
            <a:chOff x="901300" y="2253225"/>
            <a:chExt cx="360000" cy="4676700"/>
          </a:xfrm>
        </p:grpSpPr>
        <p:sp>
          <p:nvSpPr>
            <p:cNvPr id="94" name="Google Shape;94;p13"/>
            <p:cNvSpPr/>
            <p:nvPr/>
          </p:nvSpPr>
          <p:spPr>
            <a:xfrm>
              <a:off x="901300" y="2253225"/>
              <a:ext cx="360000" cy="3780000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cap="flat" cmpd="sng" w="19050">
              <a:solidFill>
                <a:srgbClr val="7A2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01300" y="6033225"/>
              <a:ext cx="360000" cy="896700"/>
            </a:xfrm>
            <a:prstGeom prst="rect">
              <a:avLst/>
            </a:prstGeom>
            <a:solidFill>
              <a:srgbClr val="7A2F21"/>
            </a:solidFill>
            <a:ln cap="flat" cmpd="sng" w="19050">
              <a:solidFill>
                <a:srgbClr val="FDA9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 rot="-5400000">
              <a:off x="784750" y="6358425"/>
              <a:ext cx="59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TEAM</a:t>
              </a:r>
              <a:endParaRPr b="1" sz="16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97" name="Google Shape;97;p13"/>
          <p:cNvSpPr/>
          <p:nvPr/>
        </p:nvSpPr>
        <p:spPr>
          <a:xfrm>
            <a:off x="1479950" y="2258342"/>
            <a:ext cx="701700" cy="432000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 cmpd="sng" w="19050">
            <a:solidFill>
              <a:srgbClr val="FDA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2181650" y="2692100"/>
            <a:ext cx="7035600" cy="4237800"/>
          </a:xfrm>
          <a:prstGeom prst="rect">
            <a:avLst/>
          </a:prstGeom>
          <a:solidFill>
            <a:srgbClr val="FFFFFF">
              <a:alpha val="85000"/>
            </a:srgbClr>
          </a:solidFill>
          <a:ln cap="flat" cmpd="sng" w="19050">
            <a:solidFill>
              <a:srgbClr val="FDA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2181638" y="2258346"/>
            <a:ext cx="7035600" cy="432000"/>
          </a:xfrm>
          <a:prstGeom prst="rect">
            <a:avLst/>
          </a:prstGeom>
          <a:solidFill>
            <a:srgbClr val="7A2F21"/>
          </a:solidFill>
          <a:ln cap="flat" cmpd="sng" w="19050">
            <a:solidFill>
              <a:srgbClr val="FDA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1479950" y="2692125"/>
            <a:ext cx="701700" cy="4237800"/>
          </a:xfrm>
          <a:prstGeom prst="rect">
            <a:avLst/>
          </a:prstGeom>
          <a:solidFill>
            <a:srgbClr val="7A2F21"/>
          </a:solidFill>
          <a:ln cap="flat" cmpd="sng" w="19050">
            <a:solidFill>
              <a:srgbClr val="FDA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" name="Google Shape;101;p13"/>
          <p:cNvGrpSpPr/>
          <p:nvPr/>
        </p:nvGrpSpPr>
        <p:grpSpPr>
          <a:xfrm>
            <a:off x="1485075" y="2253225"/>
            <a:ext cx="7732800" cy="4680600"/>
            <a:chOff x="1485075" y="2253225"/>
            <a:chExt cx="7732800" cy="4680600"/>
          </a:xfrm>
        </p:grpSpPr>
        <p:cxnSp>
          <p:nvCxnSpPr>
            <p:cNvPr id="102" name="Google Shape;102;p13"/>
            <p:cNvCxnSpPr/>
            <p:nvPr/>
          </p:nvCxnSpPr>
          <p:spPr>
            <a:xfrm>
              <a:off x="1485075" y="3117266"/>
              <a:ext cx="7732800" cy="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1485075" y="3540903"/>
              <a:ext cx="7732800" cy="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1485075" y="3964540"/>
              <a:ext cx="7732800" cy="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3"/>
            <p:cNvCxnSpPr/>
            <p:nvPr/>
          </p:nvCxnSpPr>
          <p:spPr>
            <a:xfrm>
              <a:off x="1485075" y="4388177"/>
              <a:ext cx="7732800" cy="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>
              <a:off x="1485075" y="4811815"/>
              <a:ext cx="7732800" cy="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3"/>
            <p:cNvCxnSpPr/>
            <p:nvPr/>
          </p:nvCxnSpPr>
          <p:spPr>
            <a:xfrm>
              <a:off x="1485075" y="5235452"/>
              <a:ext cx="7732800" cy="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1485075" y="5659089"/>
              <a:ext cx="7732800" cy="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1485075" y="6082726"/>
              <a:ext cx="7732800" cy="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1485075" y="6506363"/>
              <a:ext cx="7732800" cy="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3"/>
            <p:cNvCxnSpPr/>
            <p:nvPr/>
          </p:nvCxnSpPr>
          <p:spPr>
            <a:xfrm>
              <a:off x="2885210" y="2253225"/>
              <a:ext cx="0" cy="468060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3"/>
            <p:cNvCxnSpPr/>
            <p:nvPr/>
          </p:nvCxnSpPr>
          <p:spPr>
            <a:xfrm>
              <a:off x="3588770" y="2253225"/>
              <a:ext cx="0" cy="468060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4292330" y="2253225"/>
              <a:ext cx="0" cy="468060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>
              <a:off x="4995890" y="2253225"/>
              <a:ext cx="0" cy="468060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5699450" y="2253225"/>
              <a:ext cx="0" cy="468060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3"/>
            <p:cNvCxnSpPr/>
            <p:nvPr/>
          </p:nvCxnSpPr>
          <p:spPr>
            <a:xfrm>
              <a:off x="6403010" y="2253225"/>
              <a:ext cx="0" cy="468060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13"/>
            <p:cNvCxnSpPr/>
            <p:nvPr/>
          </p:nvCxnSpPr>
          <p:spPr>
            <a:xfrm>
              <a:off x="7106570" y="2253225"/>
              <a:ext cx="0" cy="468060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3"/>
            <p:cNvCxnSpPr/>
            <p:nvPr/>
          </p:nvCxnSpPr>
          <p:spPr>
            <a:xfrm>
              <a:off x="7810130" y="2253225"/>
              <a:ext cx="0" cy="468060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13"/>
            <p:cNvCxnSpPr/>
            <p:nvPr/>
          </p:nvCxnSpPr>
          <p:spPr>
            <a:xfrm>
              <a:off x="8513690" y="2253225"/>
              <a:ext cx="0" cy="4680600"/>
            </a:xfrm>
            <a:prstGeom prst="straightConnector1">
              <a:avLst/>
            </a:prstGeom>
            <a:noFill/>
            <a:ln cap="flat" cmpd="sng" w="19050">
              <a:solidFill>
                <a:srgbClr val="FDA92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0" name="Google Shape;120;p13"/>
          <p:cNvGrpSpPr/>
          <p:nvPr/>
        </p:nvGrpSpPr>
        <p:grpSpPr>
          <a:xfrm>
            <a:off x="2645630" y="2947131"/>
            <a:ext cx="193388" cy="3948638"/>
            <a:chOff x="2645630" y="2961419"/>
            <a:chExt cx="193388" cy="3948638"/>
          </a:xfrm>
        </p:grpSpPr>
        <p:sp>
          <p:nvSpPr>
            <p:cNvPr id="121" name="Google Shape;121;p13"/>
            <p:cNvSpPr txBox="1"/>
            <p:nvPr/>
          </p:nvSpPr>
          <p:spPr>
            <a:xfrm>
              <a:off x="2645630" y="29614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2650393" y="33847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11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2650393" y="380809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2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2650393" y="423143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3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2650393" y="465476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4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2650393" y="507810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5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2650393" y="550144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6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2650393" y="592478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7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2650393" y="63481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8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2659918" y="67714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9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3348890" y="2947131"/>
            <a:ext cx="193388" cy="3948638"/>
            <a:chOff x="2645630" y="2961419"/>
            <a:chExt cx="193388" cy="3948638"/>
          </a:xfrm>
        </p:grpSpPr>
        <p:sp>
          <p:nvSpPr>
            <p:cNvPr id="132" name="Google Shape;132;p13"/>
            <p:cNvSpPr txBox="1"/>
            <p:nvPr/>
          </p:nvSpPr>
          <p:spPr>
            <a:xfrm>
              <a:off x="2645630" y="29614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2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2650393" y="33847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12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2650393" y="380809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22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2650393" y="423143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32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2650393" y="465476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42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2650393" y="507810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52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2650393" y="550144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62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2650393" y="592478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72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2650393" y="63481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82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2659918" y="67714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92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4052150" y="2947131"/>
            <a:ext cx="193388" cy="3948638"/>
            <a:chOff x="2645630" y="2961419"/>
            <a:chExt cx="193388" cy="3948638"/>
          </a:xfrm>
        </p:grpSpPr>
        <p:sp>
          <p:nvSpPr>
            <p:cNvPr id="143" name="Google Shape;143;p13"/>
            <p:cNvSpPr txBox="1"/>
            <p:nvPr/>
          </p:nvSpPr>
          <p:spPr>
            <a:xfrm>
              <a:off x="2645630" y="29614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3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2650393" y="33847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13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5" name="Google Shape;145;p13"/>
            <p:cNvSpPr txBox="1"/>
            <p:nvPr/>
          </p:nvSpPr>
          <p:spPr>
            <a:xfrm>
              <a:off x="2650393" y="380809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23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6" name="Google Shape;146;p13"/>
            <p:cNvSpPr txBox="1"/>
            <p:nvPr/>
          </p:nvSpPr>
          <p:spPr>
            <a:xfrm>
              <a:off x="2650393" y="423143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33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7" name="Google Shape;147;p13"/>
            <p:cNvSpPr txBox="1"/>
            <p:nvPr/>
          </p:nvSpPr>
          <p:spPr>
            <a:xfrm>
              <a:off x="2650393" y="465476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43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8" name="Google Shape;148;p13"/>
            <p:cNvSpPr txBox="1"/>
            <p:nvPr/>
          </p:nvSpPr>
          <p:spPr>
            <a:xfrm>
              <a:off x="2650393" y="507810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53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9" name="Google Shape;149;p13"/>
            <p:cNvSpPr txBox="1"/>
            <p:nvPr/>
          </p:nvSpPr>
          <p:spPr>
            <a:xfrm>
              <a:off x="2650393" y="550144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63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2650393" y="592478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73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51" name="Google Shape;151;p13"/>
            <p:cNvSpPr txBox="1"/>
            <p:nvPr/>
          </p:nvSpPr>
          <p:spPr>
            <a:xfrm>
              <a:off x="2650393" y="63481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83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52" name="Google Shape;152;p13"/>
            <p:cNvSpPr txBox="1"/>
            <p:nvPr/>
          </p:nvSpPr>
          <p:spPr>
            <a:xfrm>
              <a:off x="2659918" y="67714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93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53" name="Google Shape;153;p13"/>
          <p:cNvGrpSpPr/>
          <p:nvPr/>
        </p:nvGrpSpPr>
        <p:grpSpPr>
          <a:xfrm>
            <a:off x="4755410" y="2947131"/>
            <a:ext cx="193388" cy="3948638"/>
            <a:chOff x="2645630" y="2961419"/>
            <a:chExt cx="193388" cy="3948638"/>
          </a:xfrm>
        </p:grpSpPr>
        <p:sp>
          <p:nvSpPr>
            <p:cNvPr id="154" name="Google Shape;154;p13"/>
            <p:cNvSpPr txBox="1"/>
            <p:nvPr/>
          </p:nvSpPr>
          <p:spPr>
            <a:xfrm>
              <a:off x="2645630" y="29614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4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55" name="Google Shape;155;p13"/>
            <p:cNvSpPr txBox="1"/>
            <p:nvPr/>
          </p:nvSpPr>
          <p:spPr>
            <a:xfrm>
              <a:off x="2650393" y="33847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14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2650393" y="380809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24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2650393" y="423143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34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58" name="Google Shape;158;p13"/>
            <p:cNvSpPr txBox="1"/>
            <p:nvPr/>
          </p:nvSpPr>
          <p:spPr>
            <a:xfrm>
              <a:off x="2650393" y="465476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44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2650393" y="507810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54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2650393" y="550144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64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61" name="Google Shape;161;p13"/>
            <p:cNvSpPr txBox="1"/>
            <p:nvPr/>
          </p:nvSpPr>
          <p:spPr>
            <a:xfrm>
              <a:off x="2650393" y="592478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74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2650393" y="63481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84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2659918" y="67714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94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64" name="Google Shape;164;p13"/>
          <p:cNvGrpSpPr/>
          <p:nvPr/>
        </p:nvGrpSpPr>
        <p:grpSpPr>
          <a:xfrm>
            <a:off x="5458669" y="2947131"/>
            <a:ext cx="193388" cy="3948638"/>
            <a:chOff x="2645630" y="2961419"/>
            <a:chExt cx="193388" cy="3948638"/>
          </a:xfrm>
        </p:grpSpPr>
        <p:sp>
          <p:nvSpPr>
            <p:cNvPr id="165" name="Google Shape;165;p13"/>
            <p:cNvSpPr txBox="1"/>
            <p:nvPr/>
          </p:nvSpPr>
          <p:spPr>
            <a:xfrm>
              <a:off x="2645630" y="29614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5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2650393" y="33847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15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67" name="Google Shape;167;p13"/>
            <p:cNvSpPr txBox="1"/>
            <p:nvPr/>
          </p:nvSpPr>
          <p:spPr>
            <a:xfrm>
              <a:off x="2650393" y="380809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25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2650393" y="423143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35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2650393" y="465476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45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70" name="Google Shape;170;p13"/>
            <p:cNvSpPr txBox="1"/>
            <p:nvPr/>
          </p:nvSpPr>
          <p:spPr>
            <a:xfrm>
              <a:off x="2650393" y="507810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55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2650393" y="550144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65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72" name="Google Shape;172;p13"/>
            <p:cNvSpPr txBox="1"/>
            <p:nvPr/>
          </p:nvSpPr>
          <p:spPr>
            <a:xfrm>
              <a:off x="2650393" y="592478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75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2650393" y="63481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85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74" name="Google Shape;174;p13"/>
            <p:cNvSpPr txBox="1"/>
            <p:nvPr/>
          </p:nvSpPr>
          <p:spPr>
            <a:xfrm>
              <a:off x="2659918" y="67714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95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75" name="Google Shape;175;p13"/>
          <p:cNvGrpSpPr/>
          <p:nvPr/>
        </p:nvGrpSpPr>
        <p:grpSpPr>
          <a:xfrm>
            <a:off x="6161929" y="2947131"/>
            <a:ext cx="193388" cy="3948638"/>
            <a:chOff x="2645630" y="2961419"/>
            <a:chExt cx="193388" cy="3948638"/>
          </a:xfrm>
        </p:grpSpPr>
        <p:sp>
          <p:nvSpPr>
            <p:cNvPr id="176" name="Google Shape;176;p13"/>
            <p:cNvSpPr txBox="1"/>
            <p:nvPr/>
          </p:nvSpPr>
          <p:spPr>
            <a:xfrm>
              <a:off x="2645630" y="29614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6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77" name="Google Shape;177;p13"/>
            <p:cNvSpPr txBox="1"/>
            <p:nvPr/>
          </p:nvSpPr>
          <p:spPr>
            <a:xfrm>
              <a:off x="2650393" y="33847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16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78" name="Google Shape;178;p13"/>
            <p:cNvSpPr txBox="1"/>
            <p:nvPr/>
          </p:nvSpPr>
          <p:spPr>
            <a:xfrm>
              <a:off x="2650393" y="380809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26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79" name="Google Shape;179;p13"/>
            <p:cNvSpPr txBox="1"/>
            <p:nvPr/>
          </p:nvSpPr>
          <p:spPr>
            <a:xfrm>
              <a:off x="2650393" y="423143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36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80" name="Google Shape;180;p13"/>
            <p:cNvSpPr txBox="1"/>
            <p:nvPr/>
          </p:nvSpPr>
          <p:spPr>
            <a:xfrm>
              <a:off x="2650393" y="465476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46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81" name="Google Shape;181;p13"/>
            <p:cNvSpPr txBox="1"/>
            <p:nvPr/>
          </p:nvSpPr>
          <p:spPr>
            <a:xfrm>
              <a:off x="2650393" y="507810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56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82" name="Google Shape;182;p13"/>
            <p:cNvSpPr txBox="1"/>
            <p:nvPr/>
          </p:nvSpPr>
          <p:spPr>
            <a:xfrm>
              <a:off x="2650393" y="550144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66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83" name="Google Shape;183;p13"/>
            <p:cNvSpPr txBox="1"/>
            <p:nvPr/>
          </p:nvSpPr>
          <p:spPr>
            <a:xfrm>
              <a:off x="2650393" y="592478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76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84" name="Google Shape;184;p13"/>
            <p:cNvSpPr txBox="1"/>
            <p:nvPr/>
          </p:nvSpPr>
          <p:spPr>
            <a:xfrm>
              <a:off x="2650393" y="63481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86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85" name="Google Shape;185;p13"/>
            <p:cNvSpPr txBox="1"/>
            <p:nvPr/>
          </p:nvSpPr>
          <p:spPr>
            <a:xfrm>
              <a:off x="2659918" y="67714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96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86" name="Google Shape;186;p13"/>
          <p:cNvGrpSpPr/>
          <p:nvPr/>
        </p:nvGrpSpPr>
        <p:grpSpPr>
          <a:xfrm>
            <a:off x="6865189" y="2947131"/>
            <a:ext cx="193388" cy="3948638"/>
            <a:chOff x="2645630" y="2961419"/>
            <a:chExt cx="193388" cy="3948638"/>
          </a:xfrm>
        </p:grpSpPr>
        <p:sp>
          <p:nvSpPr>
            <p:cNvPr id="187" name="Google Shape;187;p13"/>
            <p:cNvSpPr txBox="1"/>
            <p:nvPr/>
          </p:nvSpPr>
          <p:spPr>
            <a:xfrm>
              <a:off x="2645630" y="29614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7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88" name="Google Shape;188;p13"/>
            <p:cNvSpPr txBox="1"/>
            <p:nvPr/>
          </p:nvSpPr>
          <p:spPr>
            <a:xfrm>
              <a:off x="2650393" y="33847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17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89" name="Google Shape;189;p13"/>
            <p:cNvSpPr txBox="1"/>
            <p:nvPr/>
          </p:nvSpPr>
          <p:spPr>
            <a:xfrm>
              <a:off x="2650393" y="380809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27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2650393" y="423143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37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91" name="Google Shape;191;p13"/>
            <p:cNvSpPr txBox="1"/>
            <p:nvPr/>
          </p:nvSpPr>
          <p:spPr>
            <a:xfrm>
              <a:off x="2650393" y="465476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47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2650393" y="507810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57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93" name="Google Shape;193;p13"/>
            <p:cNvSpPr txBox="1"/>
            <p:nvPr/>
          </p:nvSpPr>
          <p:spPr>
            <a:xfrm>
              <a:off x="2650393" y="550144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67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2650393" y="592478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77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95" name="Google Shape;195;p13"/>
            <p:cNvSpPr txBox="1"/>
            <p:nvPr/>
          </p:nvSpPr>
          <p:spPr>
            <a:xfrm>
              <a:off x="2650393" y="63481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87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2659918" y="67714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97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97" name="Google Shape;197;p13"/>
          <p:cNvGrpSpPr/>
          <p:nvPr/>
        </p:nvGrpSpPr>
        <p:grpSpPr>
          <a:xfrm>
            <a:off x="7568448" y="2947131"/>
            <a:ext cx="193388" cy="3948638"/>
            <a:chOff x="2645630" y="2961419"/>
            <a:chExt cx="193388" cy="3948638"/>
          </a:xfrm>
        </p:grpSpPr>
        <p:sp>
          <p:nvSpPr>
            <p:cNvPr id="198" name="Google Shape;198;p13"/>
            <p:cNvSpPr txBox="1"/>
            <p:nvPr/>
          </p:nvSpPr>
          <p:spPr>
            <a:xfrm>
              <a:off x="2645630" y="29614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8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99" name="Google Shape;199;p13"/>
            <p:cNvSpPr txBox="1"/>
            <p:nvPr/>
          </p:nvSpPr>
          <p:spPr>
            <a:xfrm>
              <a:off x="2650393" y="33847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18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00" name="Google Shape;200;p13"/>
            <p:cNvSpPr txBox="1"/>
            <p:nvPr/>
          </p:nvSpPr>
          <p:spPr>
            <a:xfrm>
              <a:off x="2650393" y="380809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28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01" name="Google Shape;201;p13"/>
            <p:cNvSpPr txBox="1"/>
            <p:nvPr/>
          </p:nvSpPr>
          <p:spPr>
            <a:xfrm>
              <a:off x="2650393" y="423143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38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02" name="Google Shape;202;p13"/>
            <p:cNvSpPr txBox="1"/>
            <p:nvPr/>
          </p:nvSpPr>
          <p:spPr>
            <a:xfrm>
              <a:off x="2650393" y="465476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48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03" name="Google Shape;203;p13"/>
            <p:cNvSpPr txBox="1"/>
            <p:nvPr/>
          </p:nvSpPr>
          <p:spPr>
            <a:xfrm>
              <a:off x="2650393" y="507810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58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04" name="Google Shape;204;p13"/>
            <p:cNvSpPr txBox="1"/>
            <p:nvPr/>
          </p:nvSpPr>
          <p:spPr>
            <a:xfrm>
              <a:off x="2650393" y="550144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68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2650393" y="592478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78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06" name="Google Shape;206;p13"/>
            <p:cNvSpPr txBox="1"/>
            <p:nvPr/>
          </p:nvSpPr>
          <p:spPr>
            <a:xfrm>
              <a:off x="2650393" y="63481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88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07" name="Google Shape;207;p13"/>
            <p:cNvSpPr txBox="1"/>
            <p:nvPr/>
          </p:nvSpPr>
          <p:spPr>
            <a:xfrm>
              <a:off x="2659918" y="67714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98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208" name="Google Shape;208;p13"/>
          <p:cNvGrpSpPr/>
          <p:nvPr/>
        </p:nvGrpSpPr>
        <p:grpSpPr>
          <a:xfrm>
            <a:off x="8271708" y="2947131"/>
            <a:ext cx="193388" cy="3948638"/>
            <a:chOff x="2645630" y="2961419"/>
            <a:chExt cx="193388" cy="3948638"/>
          </a:xfrm>
        </p:grpSpPr>
        <p:sp>
          <p:nvSpPr>
            <p:cNvPr id="209" name="Google Shape;209;p13"/>
            <p:cNvSpPr txBox="1"/>
            <p:nvPr/>
          </p:nvSpPr>
          <p:spPr>
            <a:xfrm>
              <a:off x="2645630" y="29614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9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10" name="Google Shape;210;p13"/>
            <p:cNvSpPr txBox="1"/>
            <p:nvPr/>
          </p:nvSpPr>
          <p:spPr>
            <a:xfrm>
              <a:off x="2650393" y="33847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19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11" name="Google Shape;211;p13"/>
            <p:cNvSpPr txBox="1"/>
            <p:nvPr/>
          </p:nvSpPr>
          <p:spPr>
            <a:xfrm>
              <a:off x="2650393" y="380809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29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12" name="Google Shape;212;p13"/>
            <p:cNvSpPr txBox="1"/>
            <p:nvPr/>
          </p:nvSpPr>
          <p:spPr>
            <a:xfrm>
              <a:off x="2650393" y="423143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39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2650393" y="465476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49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14" name="Google Shape;214;p13"/>
            <p:cNvSpPr txBox="1"/>
            <p:nvPr/>
          </p:nvSpPr>
          <p:spPr>
            <a:xfrm>
              <a:off x="2650393" y="507810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59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15" name="Google Shape;215;p13"/>
            <p:cNvSpPr txBox="1"/>
            <p:nvPr/>
          </p:nvSpPr>
          <p:spPr>
            <a:xfrm>
              <a:off x="2650393" y="550144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69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16" name="Google Shape;216;p13"/>
            <p:cNvSpPr txBox="1"/>
            <p:nvPr/>
          </p:nvSpPr>
          <p:spPr>
            <a:xfrm>
              <a:off x="2650393" y="592478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79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2650393" y="63481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89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18" name="Google Shape;218;p13"/>
            <p:cNvSpPr txBox="1"/>
            <p:nvPr/>
          </p:nvSpPr>
          <p:spPr>
            <a:xfrm>
              <a:off x="2659918" y="67714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99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219" name="Google Shape;219;p13"/>
          <p:cNvGrpSpPr/>
          <p:nvPr/>
        </p:nvGrpSpPr>
        <p:grpSpPr>
          <a:xfrm>
            <a:off x="8808345" y="2947131"/>
            <a:ext cx="360000" cy="3948644"/>
            <a:chOff x="2479007" y="2961419"/>
            <a:chExt cx="360000" cy="3948644"/>
          </a:xfrm>
        </p:grpSpPr>
        <p:sp>
          <p:nvSpPr>
            <p:cNvPr id="220" name="Google Shape;220;p13"/>
            <p:cNvSpPr txBox="1"/>
            <p:nvPr/>
          </p:nvSpPr>
          <p:spPr>
            <a:xfrm>
              <a:off x="2645630" y="29614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10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21" name="Google Shape;221;p13"/>
            <p:cNvSpPr txBox="1"/>
            <p:nvPr/>
          </p:nvSpPr>
          <p:spPr>
            <a:xfrm>
              <a:off x="2650393" y="338475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2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0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22" name="Google Shape;222;p13"/>
            <p:cNvSpPr txBox="1"/>
            <p:nvPr/>
          </p:nvSpPr>
          <p:spPr>
            <a:xfrm>
              <a:off x="2650393" y="380809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3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0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2650393" y="423143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4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0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24" name="Google Shape;224;p13"/>
            <p:cNvSpPr txBox="1"/>
            <p:nvPr/>
          </p:nvSpPr>
          <p:spPr>
            <a:xfrm>
              <a:off x="2650393" y="465476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5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0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25" name="Google Shape;225;p13"/>
            <p:cNvSpPr txBox="1"/>
            <p:nvPr/>
          </p:nvSpPr>
          <p:spPr>
            <a:xfrm>
              <a:off x="2650393" y="5078106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6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0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26" name="Google Shape;226;p13"/>
            <p:cNvSpPr txBox="1"/>
            <p:nvPr/>
          </p:nvSpPr>
          <p:spPr>
            <a:xfrm>
              <a:off x="2650393" y="5501444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7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0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27" name="Google Shape;227;p13"/>
            <p:cNvSpPr txBox="1"/>
            <p:nvPr/>
          </p:nvSpPr>
          <p:spPr>
            <a:xfrm>
              <a:off x="2650393" y="5924781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8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0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28" name="Google Shape;228;p13"/>
            <p:cNvSpPr txBox="1"/>
            <p:nvPr/>
          </p:nvSpPr>
          <p:spPr>
            <a:xfrm>
              <a:off x="2650393" y="6348119"/>
              <a:ext cx="179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9</a:t>
              </a: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0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2479007" y="6771463"/>
              <a:ext cx="360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7A2F21"/>
                  </a:solidFill>
                  <a:latin typeface="Jost"/>
                  <a:ea typeface="Jost"/>
                  <a:cs typeface="Jost"/>
                  <a:sym typeface="Jost"/>
                </a:rPr>
                <a:t>100</a:t>
              </a:r>
              <a:endParaRPr b="1" sz="900">
                <a:solidFill>
                  <a:srgbClr val="7A2F2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pic>
        <p:nvPicPr>
          <p:cNvPr id="230" name="Google Shape;2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8350" y="5939429"/>
            <a:ext cx="1523650" cy="162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417751"/>
            <a:ext cx="1095375" cy="11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