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3749050" cx="5303525"/>
  <p:notesSz cx="6858000" cy="9144000"/>
  <p:embeddedFontLst>
    <p:embeddedFont>
      <p:font typeface="Pinyon Script"/>
      <p:regular r:id="rId8"/>
    </p:embeddedFont>
    <p:embeddedFont>
      <p:font typeface="Bodoni Moda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7">
          <p15:clr>
            <a:srgbClr val="747775"/>
          </p15:clr>
        </p15:guide>
        <p15:guide id="2" pos="170">
          <p15:clr>
            <a:srgbClr val="747775"/>
          </p15:clr>
        </p15:guide>
        <p15:guide id="3" pos="3171">
          <p15:clr>
            <a:srgbClr val="747775"/>
          </p15:clr>
        </p15:guide>
        <p15:guide id="4" orient="horz" pos="21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 orient="horz"/>
        <p:guide pos="170"/>
        <p:guide pos="3171"/>
        <p:guide pos="213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BodoniModa-italic.fntdata"/><Relationship Id="rId10" Type="http://schemas.openxmlformats.org/officeDocument/2006/relationships/font" Target="fonts/BodoniModa-bold.fntdata"/><Relationship Id="rId12" Type="http://schemas.openxmlformats.org/officeDocument/2006/relationships/font" Target="fonts/BodoniModa-boldItalic.fntdata"/><Relationship Id="rId9" Type="http://schemas.openxmlformats.org/officeDocument/2006/relationships/font" Target="fonts/BodoniMod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inyonScrip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16c220fe1b_0_12:notes"/>
          <p:cNvSpPr/>
          <p:nvPr>
            <p:ph idx="2" type="sldImg"/>
          </p:nvPr>
        </p:nvSpPr>
        <p:spPr>
          <a:xfrm>
            <a:off x="1003922" y="685800"/>
            <a:ext cx="485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16c220fe1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0791" y="542714"/>
            <a:ext cx="4941900" cy="14961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0786" y="2065768"/>
            <a:ext cx="4941900" cy="5778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0786" y="806244"/>
            <a:ext cx="4941900" cy="14313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0786" y="2297628"/>
            <a:ext cx="4941900" cy="9480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0786" y="1567735"/>
            <a:ext cx="4941900" cy="6135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0786" y="840028"/>
            <a:ext cx="4941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0786" y="840028"/>
            <a:ext cx="2319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02795" y="840028"/>
            <a:ext cx="2319900" cy="249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0786" y="404972"/>
            <a:ext cx="1628700" cy="5508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0786" y="1012867"/>
            <a:ext cx="1628700" cy="23175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84345" y="328110"/>
            <a:ext cx="3693300" cy="29817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651763" y="-91"/>
            <a:ext cx="2651700" cy="3749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7575" lIns="57575" spcFirstLastPara="1" rIns="57575" wrap="square" tIns="57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3990" y="898850"/>
            <a:ext cx="2346300" cy="1080300"/>
          </a:xfrm>
          <a:prstGeom prst="rect">
            <a:avLst/>
          </a:prstGeom>
        </p:spPr>
        <p:txBody>
          <a:bodyPr anchorCtr="0" anchor="b" bIns="57575" lIns="57575" spcFirstLastPara="1" rIns="57575" wrap="square" tIns="575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3990" y="2043136"/>
            <a:ext cx="2346300" cy="900300"/>
          </a:xfrm>
          <a:prstGeom prst="rect">
            <a:avLst/>
          </a:prstGeom>
        </p:spPr>
        <p:txBody>
          <a:bodyPr anchorCtr="0" anchor="t" bIns="57575" lIns="57575" spcFirstLastPara="1" rIns="57575" wrap="square" tIns="57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864913" y="527772"/>
            <a:ext cx="2225400" cy="26934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0786" y="3083627"/>
            <a:ext cx="3479400" cy="4410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</p:spPr>
        <p:txBody>
          <a:bodyPr anchorCtr="0" anchor="ctr" bIns="57575" lIns="57575" spcFirstLastPara="1" rIns="57575" wrap="square" tIns="575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0786" y="324375"/>
            <a:ext cx="4941900" cy="4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57575" lIns="57575" spcFirstLastPara="1" rIns="57575" wrap="square" tIns="575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0786" y="840028"/>
            <a:ext cx="4941900" cy="24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7575" lIns="57575" spcFirstLastPara="1" rIns="57575" wrap="square" tIns="57575">
            <a:normAutofit/>
          </a:bodyPr>
          <a:lstStyle>
            <a:lvl1pPr indent="-2984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914030" y="3398976"/>
            <a:ext cx="318300" cy="2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7575" lIns="57575" spcFirstLastPara="1" rIns="57575" wrap="square" tIns="57575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32452" l="1257" r="1257" t="15639"/>
          <a:stretch/>
        </p:blipFill>
        <p:spPr>
          <a:xfrm>
            <a:off x="0" y="0"/>
            <a:ext cx="5303525" cy="37490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35663" y="154925"/>
            <a:ext cx="5032200" cy="3439200"/>
          </a:xfrm>
          <a:prstGeom prst="rect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375825" y="961563"/>
            <a:ext cx="4551900" cy="1825925"/>
            <a:chOff x="375825" y="947775"/>
            <a:chExt cx="4551900" cy="1825925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375825" y="947775"/>
              <a:ext cx="4551900" cy="1293000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7200">
                  <a:solidFill>
                    <a:schemeClr val="lt1"/>
                  </a:solidFill>
                  <a:latin typeface="Pinyon Script"/>
                  <a:ea typeface="Pinyon Script"/>
                  <a:cs typeface="Pinyon Script"/>
                  <a:sym typeface="Pinyon Script"/>
                </a:rPr>
                <a:t>Thank You</a:t>
              </a:r>
              <a:endParaRPr sz="7200">
                <a:solidFill>
                  <a:schemeClr val="lt1"/>
                </a:solidFill>
                <a:latin typeface="Pinyon Script"/>
                <a:ea typeface="Pinyon Script"/>
                <a:cs typeface="Pinyon Script"/>
                <a:sym typeface="Pinyon Script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711375" y="2102600"/>
              <a:ext cx="3880800" cy="671100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chemeClr val="lt1"/>
                  </a:solidFill>
                  <a:latin typeface="Bodoni Moda"/>
                  <a:ea typeface="Bodoni Moda"/>
                  <a:cs typeface="Bodoni Moda"/>
                  <a:sym typeface="Bodoni Moda"/>
                </a:rPr>
                <a:t>Michael &amp; Sarah</a:t>
              </a:r>
              <a:endParaRPr sz="2400">
                <a:solidFill>
                  <a:schemeClr val="lt1"/>
                </a:solidFill>
                <a:latin typeface="Bodoni Moda"/>
                <a:ea typeface="Bodoni Moda"/>
                <a:cs typeface="Bodoni Moda"/>
                <a:sym typeface="Bodoni Moda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chemeClr val="lt1"/>
                  </a:solidFill>
                  <a:latin typeface="Bodoni Moda"/>
                  <a:ea typeface="Bodoni Moda"/>
                  <a:cs typeface="Bodoni Moda"/>
                  <a:sym typeface="Bodoni Moda"/>
                </a:rPr>
                <a:t>1 1 . 1 2 . 2 0 X X </a:t>
              </a:r>
              <a:endParaRPr sz="1600">
                <a:solidFill>
                  <a:schemeClr val="lt1"/>
                </a:solidFill>
                <a:latin typeface="Bodoni Moda"/>
                <a:ea typeface="Bodoni Moda"/>
                <a:cs typeface="Bodoni Moda"/>
                <a:sym typeface="Bodoni Mod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4"/>
          <p:cNvCxnSpPr/>
          <p:nvPr/>
        </p:nvCxnSpPr>
        <p:spPr>
          <a:xfrm>
            <a:off x="2687675" y="556725"/>
            <a:ext cx="0" cy="2673000"/>
          </a:xfrm>
          <a:prstGeom prst="straightConnector1">
            <a:avLst/>
          </a:prstGeom>
          <a:noFill/>
          <a:ln cap="flat" cmpd="sng" w="19050">
            <a:solidFill>
              <a:srgbClr val="3E291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4"/>
          <p:cNvSpPr/>
          <p:nvPr/>
        </p:nvSpPr>
        <p:spPr>
          <a:xfrm>
            <a:off x="4503725" y="360000"/>
            <a:ext cx="529800" cy="643200"/>
          </a:xfrm>
          <a:prstGeom prst="rect">
            <a:avLst/>
          </a:prstGeom>
          <a:noFill/>
          <a:ln cap="flat" cmpd="sng" w="9525">
            <a:solidFill>
              <a:srgbClr val="3E291A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latin typeface="Bodoni Moda"/>
                <a:ea typeface="Bodoni Moda"/>
                <a:cs typeface="Bodoni Moda"/>
                <a:sym typeface="Bodoni Moda"/>
              </a:rPr>
              <a:t>Your Stamp Here</a:t>
            </a:r>
            <a:endParaRPr sz="900"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953225" y="1351050"/>
            <a:ext cx="20847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100">
                <a:solidFill>
                  <a:srgbClr val="3E291A"/>
                </a:solidFill>
                <a:latin typeface="Pinyon Script"/>
                <a:ea typeface="Pinyon Script"/>
                <a:cs typeface="Pinyon Script"/>
                <a:sym typeface="Pinyon Script"/>
              </a:rPr>
              <a:t>Deliver To:</a:t>
            </a:r>
            <a:endParaRPr sz="3100">
              <a:solidFill>
                <a:srgbClr val="3E291A"/>
              </a:solidFill>
              <a:latin typeface="Pinyon Script"/>
              <a:ea typeface="Pinyon Script"/>
              <a:cs typeface="Pinyon Script"/>
              <a:sym typeface="Pinyon Script"/>
            </a:endParaRPr>
          </a:p>
        </p:txBody>
      </p:sp>
      <p:grpSp>
        <p:nvGrpSpPr>
          <p:cNvPr id="66" name="Google Shape;66;p14"/>
          <p:cNvGrpSpPr/>
          <p:nvPr/>
        </p:nvGrpSpPr>
        <p:grpSpPr>
          <a:xfrm>
            <a:off x="270000" y="2584825"/>
            <a:ext cx="2152200" cy="659667"/>
            <a:chOff x="270000" y="2584825"/>
            <a:chExt cx="2152200" cy="659667"/>
          </a:xfrm>
        </p:grpSpPr>
        <p:sp>
          <p:nvSpPr>
            <p:cNvPr id="67" name="Google Shape;67;p14"/>
            <p:cNvSpPr txBox="1"/>
            <p:nvPr/>
          </p:nvSpPr>
          <p:spPr>
            <a:xfrm>
              <a:off x="270000" y="2584825"/>
              <a:ext cx="20847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rgbClr val="3E291A"/>
                  </a:solidFill>
                  <a:latin typeface="Pinyon Script"/>
                  <a:ea typeface="Pinyon Script"/>
                  <a:cs typeface="Pinyon Script"/>
                  <a:sym typeface="Pinyon Script"/>
                </a:rPr>
                <a:t>With Love</a:t>
              </a:r>
              <a:endParaRPr sz="3100">
                <a:solidFill>
                  <a:srgbClr val="3E291A"/>
                </a:solidFill>
                <a:latin typeface="Pinyon Script"/>
                <a:ea typeface="Pinyon Script"/>
                <a:cs typeface="Pinyon Script"/>
                <a:sym typeface="Pinyon Script"/>
              </a:endParaRPr>
            </a:p>
          </p:txBody>
        </p:sp>
        <p:sp>
          <p:nvSpPr>
            <p:cNvPr id="68" name="Google Shape;68;p14"/>
            <p:cNvSpPr txBox="1"/>
            <p:nvPr/>
          </p:nvSpPr>
          <p:spPr>
            <a:xfrm>
              <a:off x="270000" y="3090592"/>
              <a:ext cx="2152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3E291A"/>
                  </a:solidFill>
                  <a:latin typeface="Bodoni Moda"/>
                  <a:ea typeface="Bodoni Moda"/>
                  <a:cs typeface="Bodoni Moda"/>
                  <a:sym typeface="Bodoni Moda"/>
                </a:rPr>
                <a:t>Michael &amp; Sarah Brown</a:t>
              </a:r>
              <a:endParaRPr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endParaRPr>
            </a:p>
          </p:txBody>
        </p:sp>
      </p:grpSp>
      <p:sp>
        <p:nvSpPr>
          <p:cNvPr id="69" name="Google Shape;69;p14"/>
          <p:cNvSpPr txBox="1"/>
          <p:nvPr/>
        </p:nvSpPr>
        <p:spPr>
          <a:xfrm>
            <a:off x="270000" y="495225"/>
            <a:ext cx="1668600" cy="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rPr>
              <a:t>Michael &amp; Sarah</a:t>
            </a:r>
            <a:endParaRPr sz="1000">
              <a:solidFill>
                <a:srgbClr val="3E291A"/>
              </a:solidFill>
              <a:latin typeface="Bodoni Moda"/>
              <a:ea typeface="Bodoni Moda"/>
              <a:cs typeface="Bodoni Moda"/>
              <a:sym typeface="Bodoni Mod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rPr>
              <a:t>1234 Elm Street, Springfield, Illinois 62704 </a:t>
            </a:r>
            <a:endParaRPr sz="1000">
              <a:solidFill>
                <a:srgbClr val="3E291A"/>
              </a:solidFill>
              <a:latin typeface="Bodoni Moda"/>
              <a:ea typeface="Bodoni Moda"/>
              <a:cs typeface="Bodoni Moda"/>
              <a:sym typeface="Bodoni Mod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E291A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270000" y="1644842"/>
            <a:ext cx="1981500" cy="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rPr>
              <a:t>We are incredibly grateful for your presence at our wedding. We look forward to sharing many more happy moments with you.</a:t>
            </a:r>
            <a:endParaRPr sz="1000">
              <a:solidFill>
                <a:srgbClr val="3E291A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270000" y="1302308"/>
            <a:ext cx="1981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rPr>
              <a:t>Dear Family &amp; Friends</a:t>
            </a:r>
            <a:endParaRPr sz="1000">
              <a:solidFill>
                <a:srgbClr val="3E291A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grpSp>
        <p:nvGrpSpPr>
          <p:cNvPr id="72" name="Google Shape;72;p14"/>
          <p:cNvGrpSpPr/>
          <p:nvPr/>
        </p:nvGrpSpPr>
        <p:grpSpPr>
          <a:xfrm>
            <a:off x="2953225" y="1978000"/>
            <a:ext cx="2084767" cy="1084125"/>
            <a:chOff x="2953225" y="1978000"/>
            <a:chExt cx="2084767" cy="1084125"/>
          </a:xfrm>
        </p:grpSpPr>
        <p:grpSp>
          <p:nvGrpSpPr>
            <p:cNvPr id="73" name="Google Shape;73;p14"/>
            <p:cNvGrpSpPr/>
            <p:nvPr/>
          </p:nvGrpSpPr>
          <p:grpSpPr>
            <a:xfrm>
              <a:off x="2953229" y="2176200"/>
              <a:ext cx="2084763" cy="885925"/>
              <a:chOff x="2974800" y="2176200"/>
              <a:chExt cx="2063100" cy="885925"/>
            </a:xfrm>
          </p:grpSpPr>
          <p:cxnSp>
            <p:nvCxnSpPr>
              <p:cNvPr id="74" name="Google Shape;74;p14"/>
              <p:cNvCxnSpPr/>
              <p:nvPr/>
            </p:nvCxnSpPr>
            <p:spPr>
              <a:xfrm>
                <a:off x="2974800" y="2176200"/>
                <a:ext cx="2063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E291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" name="Google Shape;75;p14"/>
              <p:cNvCxnSpPr/>
              <p:nvPr/>
            </p:nvCxnSpPr>
            <p:spPr>
              <a:xfrm>
                <a:off x="2974800" y="2475675"/>
                <a:ext cx="2063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E291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4"/>
              <p:cNvCxnSpPr/>
              <p:nvPr/>
            </p:nvCxnSpPr>
            <p:spPr>
              <a:xfrm>
                <a:off x="2974800" y="2770975"/>
                <a:ext cx="2063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E291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4"/>
              <p:cNvCxnSpPr/>
              <p:nvPr/>
            </p:nvCxnSpPr>
            <p:spPr>
              <a:xfrm>
                <a:off x="2974800" y="3062125"/>
                <a:ext cx="2063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E291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78" name="Google Shape;78;p14"/>
            <p:cNvSpPr txBox="1"/>
            <p:nvPr/>
          </p:nvSpPr>
          <p:spPr>
            <a:xfrm>
              <a:off x="2953225" y="1978000"/>
              <a:ext cx="2084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endParaRPr>
            </a:p>
          </p:txBody>
        </p:sp>
        <p:sp>
          <p:nvSpPr>
            <p:cNvPr id="79" name="Google Shape;79;p14"/>
            <p:cNvSpPr txBox="1"/>
            <p:nvPr/>
          </p:nvSpPr>
          <p:spPr>
            <a:xfrm>
              <a:off x="2953225" y="2285450"/>
              <a:ext cx="2084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endParaRPr>
            </a:p>
          </p:txBody>
        </p:sp>
        <p:sp>
          <p:nvSpPr>
            <p:cNvPr id="80" name="Google Shape;80;p14"/>
            <p:cNvSpPr txBox="1"/>
            <p:nvPr/>
          </p:nvSpPr>
          <p:spPr>
            <a:xfrm>
              <a:off x="2953225" y="2556475"/>
              <a:ext cx="2084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endParaRPr>
            </a:p>
          </p:txBody>
        </p:sp>
        <p:sp>
          <p:nvSpPr>
            <p:cNvPr id="81" name="Google Shape;81;p14"/>
            <p:cNvSpPr txBox="1"/>
            <p:nvPr/>
          </p:nvSpPr>
          <p:spPr>
            <a:xfrm>
              <a:off x="2953225" y="2863925"/>
              <a:ext cx="2084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3E291A"/>
                </a:solidFill>
                <a:latin typeface="Bodoni Moda"/>
                <a:ea typeface="Bodoni Moda"/>
                <a:cs typeface="Bodoni Moda"/>
                <a:sym typeface="Bodoni Mod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