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Oswald ExtraLight"/>
      <p:regular r:id="rId7"/>
      <p:bold r:id="rId8"/>
    </p:embeddedFont>
    <p:embeddedFont>
      <p:font typeface="Poppins"/>
      <p:regular r:id="rId9"/>
      <p:bold r:id="rId10"/>
      <p:italic r:id="rId11"/>
      <p:boldItalic r:id="rId12"/>
    </p:embeddedFont>
    <p:embeddedFont>
      <p:font typeface="Tangerine"/>
      <p:regular r:id="rId13"/>
      <p:bold r:id="rId14"/>
    </p:embeddedFont>
    <p:embeddedFont>
      <p:font typeface="Poppins Light"/>
      <p:regular r:id="rId15"/>
      <p:bold r:id="rId16"/>
      <p:italic r:id="rId17"/>
      <p:boldItalic r:id="rId18"/>
    </p:embeddedFont>
    <p:embeddedFont>
      <p:font typeface="Oswald"/>
      <p:regular r:id="rId19"/>
      <p:bold r:id="rId20"/>
    </p:embeddedFont>
    <p:embeddedFont>
      <p:font typeface="Poppins Extra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font" Target="fonts/Poppins-italic.fntdata"/><Relationship Id="rId22" Type="http://schemas.openxmlformats.org/officeDocument/2006/relationships/font" Target="fonts/PoppinsExtraLight-bold.fntdata"/><Relationship Id="rId10" Type="http://schemas.openxmlformats.org/officeDocument/2006/relationships/font" Target="fonts/Poppins-bold.fntdata"/><Relationship Id="rId21" Type="http://schemas.openxmlformats.org/officeDocument/2006/relationships/font" Target="fonts/PoppinsExtraLight-regular.fntdata"/><Relationship Id="rId13" Type="http://schemas.openxmlformats.org/officeDocument/2006/relationships/font" Target="fonts/Tangerine-regular.fntdata"/><Relationship Id="rId24" Type="http://schemas.openxmlformats.org/officeDocument/2006/relationships/font" Target="fonts/PoppinsExtraLight-boldItalic.fntdata"/><Relationship Id="rId12" Type="http://schemas.openxmlformats.org/officeDocument/2006/relationships/font" Target="fonts/Poppins-boldItalic.fntdata"/><Relationship Id="rId23" Type="http://schemas.openxmlformats.org/officeDocument/2006/relationships/font" Target="fonts/PoppinsExtra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regular.fntdata"/><Relationship Id="rId15" Type="http://schemas.openxmlformats.org/officeDocument/2006/relationships/font" Target="fonts/PoppinsLight-regular.fntdata"/><Relationship Id="rId14" Type="http://schemas.openxmlformats.org/officeDocument/2006/relationships/font" Target="fonts/Tangerine-bold.fntdata"/><Relationship Id="rId17" Type="http://schemas.openxmlformats.org/officeDocument/2006/relationships/font" Target="fonts/PoppinsLight-italic.fntdata"/><Relationship Id="rId16" Type="http://schemas.openxmlformats.org/officeDocument/2006/relationships/font" Target="fonts/PoppinsLigh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regular.fntdata"/><Relationship Id="rId6" Type="http://schemas.openxmlformats.org/officeDocument/2006/relationships/slide" Target="slides/slide1.xml"/><Relationship Id="rId18" Type="http://schemas.openxmlformats.org/officeDocument/2006/relationships/font" Target="fonts/PoppinsLight-boldItalic.fntdata"/><Relationship Id="rId7" Type="http://schemas.openxmlformats.org/officeDocument/2006/relationships/font" Target="fonts/OswaldExtraLight-regular.fntdata"/><Relationship Id="rId8" Type="http://schemas.openxmlformats.org/officeDocument/2006/relationships/font" Target="fonts/OswaldExtra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300" y="0"/>
            <a:ext cx="10692600" cy="7560000"/>
          </a:xfrm>
          <a:prstGeom prst="rect">
            <a:avLst/>
          </a:prstGeom>
          <a:gradFill>
            <a:gsLst>
              <a:gs pos="0">
                <a:srgbClr val="FFFFFF">
                  <a:alpha val="7058"/>
                </a:srgbClr>
              </a:gs>
              <a:gs pos="100000">
                <a:srgbClr val="000000">
                  <a:alpha val="12156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" y="0"/>
            <a:ext cx="4880041" cy="75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212526" y="916758"/>
            <a:ext cx="6553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92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CERTIFICATE</a:t>
            </a:r>
            <a:endParaRPr sz="9200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3897502" y="2391966"/>
            <a:ext cx="5183350" cy="323100"/>
            <a:chOff x="3897502" y="2472325"/>
            <a:chExt cx="5183350" cy="323100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5172178" y="2472325"/>
              <a:ext cx="2634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5CA6A9"/>
                  </a:solidFill>
                  <a:latin typeface="Poppins"/>
                  <a:ea typeface="Poppins"/>
                  <a:cs typeface="Poppins"/>
                  <a:sym typeface="Poppins"/>
                </a:rPr>
                <a:t>OF APPRECIATION</a:t>
              </a:r>
              <a:endParaRPr sz="2100">
                <a:solidFill>
                  <a:srgbClr val="5CA6A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9" name="Google Shape;59;p13"/>
            <p:cNvCxnSpPr/>
            <p:nvPr/>
          </p:nvCxnSpPr>
          <p:spPr>
            <a:xfrm>
              <a:off x="3897502" y="2645450"/>
              <a:ext cx="1255500" cy="0"/>
            </a:xfrm>
            <a:prstGeom prst="straightConnector1">
              <a:avLst/>
            </a:prstGeom>
            <a:noFill/>
            <a:ln cap="flat" cmpd="sng" w="19050">
              <a:solidFill>
                <a:srgbClr val="5CA6A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7825352" y="2645450"/>
              <a:ext cx="1255500" cy="0"/>
            </a:xfrm>
            <a:prstGeom prst="straightConnector1">
              <a:avLst/>
            </a:prstGeom>
            <a:noFill/>
            <a:ln cap="flat" cmpd="sng" w="19050">
              <a:solidFill>
                <a:srgbClr val="5CA6A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1" name="Google Shape;61;p13"/>
          <p:cNvSpPr txBox="1"/>
          <p:nvPr/>
        </p:nvSpPr>
        <p:spPr>
          <a:xfrm>
            <a:off x="4453874" y="2928246"/>
            <a:ext cx="4070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525252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THIS IS TO EXPRESS OUR HEARTFELT GRATITUDE TO</a:t>
            </a:r>
            <a:endParaRPr sz="1600">
              <a:solidFill>
                <a:srgbClr val="525252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829126" y="3184366"/>
            <a:ext cx="73203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8800">
                <a:solidFill>
                  <a:srgbClr val="525252"/>
                </a:solidFill>
                <a:latin typeface="Tangerine"/>
                <a:ea typeface="Tangerine"/>
                <a:cs typeface="Tangerine"/>
                <a:sym typeface="Tangerine"/>
              </a:rPr>
              <a:t>Ms. Sophia Bennett</a:t>
            </a:r>
            <a:endParaRPr sz="8800">
              <a:solidFill>
                <a:srgbClr val="525252"/>
              </a:solidFill>
              <a:latin typeface="Tangerine"/>
              <a:ea typeface="Tangerine"/>
              <a:cs typeface="Tangerine"/>
              <a:sym typeface="Tangerin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797725" y="4769200"/>
            <a:ext cx="5383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525252"/>
                </a:solidFill>
                <a:latin typeface="Poppins Light"/>
                <a:ea typeface="Poppins Light"/>
                <a:cs typeface="Poppins Light"/>
                <a:sym typeface="Poppins Light"/>
              </a:rPr>
              <a:t>In recognition of Ms. Bennett's exceptional efforts in fostering positive change and making a lasting impact on our community, we extend our sincere thanks and appreciation.</a:t>
            </a:r>
            <a:endParaRPr sz="1200">
              <a:solidFill>
                <a:srgbClr val="52525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5270275" y="5817775"/>
            <a:ext cx="2437800" cy="598496"/>
            <a:chOff x="5270275" y="5898133"/>
            <a:chExt cx="2437800" cy="598496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5566549" y="5898133"/>
              <a:ext cx="1845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25252"/>
                  </a:solidFill>
                  <a:latin typeface="Oswald ExtraLight"/>
                  <a:ea typeface="Oswald ExtraLight"/>
                  <a:cs typeface="Oswald ExtraLight"/>
                  <a:sym typeface="Oswald ExtraLight"/>
                </a:rPr>
                <a:t>PRESENTED ON THIS</a:t>
              </a:r>
              <a:endParaRPr sz="1600">
                <a:solidFill>
                  <a:srgbClr val="525252"/>
                </a:solidFill>
                <a:latin typeface="Oswald ExtraLight"/>
                <a:ea typeface="Oswald ExtraLight"/>
                <a:cs typeface="Oswald ExtraLight"/>
                <a:sym typeface="Oswald ExtraLight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5270275" y="6250329"/>
              <a:ext cx="243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25252"/>
                  </a:solidFill>
                  <a:latin typeface="Oswald ExtraLight"/>
                  <a:ea typeface="Oswald ExtraLight"/>
                  <a:cs typeface="Oswald ExtraLight"/>
                  <a:sym typeface="Oswald ExtraLight"/>
                </a:rPr>
                <a:t>18TH DAY OF FEBRUARY, 2025</a:t>
              </a:r>
              <a:endParaRPr sz="1600">
                <a:solidFill>
                  <a:srgbClr val="525252"/>
                </a:solidFill>
                <a:latin typeface="Oswald ExtraLight"/>
                <a:ea typeface="Oswald ExtraLight"/>
                <a:cs typeface="Oswald ExtraLight"/>
                <a:sym typeface="Oswald ExtraLight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3984225" y="6351641"/>
            <a:ext cx="891000" cy="291600"/>
            <a:chOff x="3984225" y="6432000"/>
            <a:chExt cx="891000" cy="291600"/>
          </a:xfrm>
        </p:grpSpPr>
        <p:cxnSp>
          <p:nvCxnSpPr>
            <p:cNvPr id="68" name="Google Shape;68;p13"/>
            <p:cNvCxnSpPr/>
            <p:nvPr/>
          </p:nvCxnSpPr>
          <p:spPr>
            <a:xfrm>
              <a:off x="3984225" y="6432000"/>
              <a:ext cx="891000" cy="0"/>
            </a:xfrm>
            <a:prstGeom prst="straightConnector1">
              <a:avLst/>
            </a:prstGeom>
            <a:noFill/>
            <a:ln cap="flat" cmpd="sng" w="19050">
              <a:solidFill>
                <a:srgbClr val="E66C4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9" name="Google Shape;69;p13"/>
            <p:cNvSpPr txBox="1"/>
            <p:nvPr/>
          </p:nvSpPr>
          <p:spPr>
            <a:xfrm>
              <a:off x="4073625" y="6538800"/>
              <a:ext cx="712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525252"/>
                  </a:solidFill>
                  <a:latin typeface="Poppins ExtraLight"/>
                  <a:ea typeface="Poppins ExtraLight"/>
                  <a:cs typeface="Poppins ExtraLight"/>
                  <a:sym typeface="Poppins ExtraLight"/>
                </a:rPr>
                <a:t>date</a:t>
              </a:r>
              <a:endParaRPr sz="1200">
                <a:solidFill>
                  <a:srgbClr val="525252"/>
                </a:solidFill>
                <a:latin typeface="Poppins ExtraLight"/>
                <a:ea typeface="Poppins ExtraLight"/>
                <a:cs typeface="Poppins ExtraLight"/>
                <a:sym typeface="Poppins ExtraLight"/>
              </a:endParaRPr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8103125" y="6351641"/>
            <a:ext cx="891000" cy="291600"/>
            <a:chOff x="3984225" y="6432000"/>
            <a:chExt cx="891000" cy="291600"/>
          </a:xfrm>
        </p:grpSpPr>
        <p:cxnSp>
          <p:nvCxnSpPr>
            <p:cNvPr id="71" name="Google Shape;71;p13"/>
            <p:cNvCxnSpPr/>
            <p:nvPr/>
          </p:nvCxnSpPr>
          <p:spPr>
            <a:xfrm>
              <a:off x="3984225" y="6432000"/>
              <a:ext cx="891000" cy="0"/>
            </a:xfrm>
            <a:prstGeom prst="straightConnector1">
              <a:avLst/>
            </a:prstGeom>
            <a:noFill/>
            <a:ln cap="flat" cmpd="sng" w="19050">
              <a:solidFill>
                <a:srgbClr val="E66C4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2" name="Google Shape;72;p13"/>
            <p:cNvSpPr txBox="1"/>
            <p:nvPr/>
          </p:nvSpPr>
          <p:spPr>
            <a:xfrm>
              <a:off x="4073625" y="6538800"/>
              <a:ext cx="712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525252"/>
                  </a:solidFill>
                  <a:latin typeface="Poppins ExtraLight"/>
                  <a:ea typeface="Poppins ExtraLight"/>
                  <a:cs typeface="Poppins ExtraLight"/>
                  <a:sym typeface="Poppins ExtraLight"/>
                </a:rPr>
                <a:t>signature</a:t>
              </a:r>
              <a:endParaRPr sz="1200">
                <a:solidFill>
                  <a:srgbClr val="525252"/>
                </a:solidFill>
                <a:latin typeface="Poppins ExtraLight"/>
                <a:ea typeface="Poppins ExtraLight"/>
                <a:cs typeface="Poppins ExtraLight"/>
                <a:sym typeface="Poppins ExtraLigh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