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28800" cx="3200400"/>
  <p:notesSz cx="6858000" cy="9144000"/>
  <p:embeddedFontLst>
    <p:embeddedFont>
      <p:font typeface="Jost"/>
      <p:regular r:id="rId8"/>
      <p:bold r:id="rId9"/>
      <p:italic r:id="rId10"/>
      <p:boldItalic r:id="rId11"/>
    </p:embeddedFont>
    <p:embeddedFont>
      <p:font typeface="Mr De Haviland"/>
      <p:regular r:id="rId12"/>
    </p:embeddedFont>
    <p:embeddedFont>
      <p:font typeface="Jost Medium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135">
          <p15:clr>
            <a:srgbClr val="747775"/>
          </p15:clr>
        </p15:guide>
        <p15:guide id="2" orient="horz" pos="102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5"/>
        <p:guide pos="102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t-boldItalic.fntdata"/><Relationship Id="rId10" Type="http://schemas.openxmlformats.org/officeDocument/2006/relationships/font" Target="fonts/Jost-italic.fntdata"/><Relationship Id="rId13" Type="http://schemas.openxmlformats.org/officeDocument/2006/relationships/font" Target="fonts/JostMedium-regular.fntdata"/><Relationship Id="rId12" Type="http://schemas.openxmlformats.org/officeDocument/2006/relationships/font" Target="fonts/MrDeHavilan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ost-bold.fntdata"/><Relationship Id="rId15" Type="http://schemas.openxmlformats.org/officeDocument/2006/relationships/font" Target="fonts/JostMedium-italic.fntdata"/><Relationship Id="rId14" Type="http://schemas.openxmlformats.org/officeDocument/2006/relationships/font" Target="fonts/JostMedium-bold.fntdata"/><Relationship Id="rId16" Type="http://schemas.openxmlformats.org/officeDocument/2006/relationships/font" Target="fonts/Jost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Jos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28885" y="685800"/>
            <a:ext cx="600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28885" y="685800"/>
            <a:ext cx="600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9d6f4dca96_1_0:notes"/>
          <p:cNvSpPr/>
          <p:nvPr>
            <p:ph idx="2" type="sldImg"/>
          </p:nvPr>
        </p:nvSpPr>
        <p:spPr>
          <a:xfrm>
            <a:off x="428885" y="685800"/>
            <a:ext cx="600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9d6f4dca9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4738"/>
            <a:ext cx="2982300" cy="729600"/>
          </a:xfrm>
          <a:prstGeom prst="rect">
            <a:avLst/>
          </a:prstGeom>
        </p:spPr>
        <p:txBody>
          <a:bodyPr anchorCtr="0" anchor="b" bIns="30700" lIns="30700" spcFirstLastPara="1" rIns="30700" wrap="square" tIns="30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07689"/>
            <a:ext cx="2982300" cy="2820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3289"/>
            <a:ext cx="2982300" cy="698100"/>
          </a:xfrm>
          <a:prstGeom prst="rect">
            <a:avLst/>
          </a:prstGeom>
        </p:spPr>
        <p:txBody>
          <a:bodyPr anchorCtr="0" anchor="b" bIns="30700" lIns="30700" spcFirstLastPara="1" rIns="30700" wrap="square" tIns="30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0791"/>
            <a:ext cx="2982300" cy="4626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4747"/>
            <a:ext cx="2982300" cy="2994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09769"/>
            <a:ext cx="1399800" cy="1214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09769"/>
            <a:ext cx="1399800" cy="1214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7547"/>
            <a:ext cx="982800" cy="268800"/>
          </a:xfrm>
          <a:prstGeom prst="rect">
            <a:avLst/>
          </a:prstGeom>
        </p:spPr>
        <p:txBody>
          <a:bodyPr anchorCtr="0" anchor="b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4080"/>
            <a:ext cx="982800" cy="11304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053"/>
            <a:ext cx="2229000" cy="14544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4"/>
            <a:ext cx="1600200" cy="182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0700" lIns="30700" spcFirstLastPara="1" rIns="30700" wrap="square" tIns="30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38462"/>
            <a:ext cx="1415700" cy="527100"/>
          </a:xfrm>
          <a:prstGeom prst="rect">
            <a:avLst/>
          </a:prstGeom>
        </p:spPr>
        <p:txBody>
          <a:bodyPr anchorCtr="0" anchor="b" bIns="30700" lIns="30700" spcFirstLastPara="1" rIns="30700" wrap="square" tIns="30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996649"/>
            <a:ext cx="1415700" cy="439200"/>
          </a:xfrm>
          <a:prstGeom prst="rect">
            <a:avLst/>
          </a:prstGeom>
        </p:spPr>
        <p:txBody>
          <a:bodyPr anchorCtr="0" anchor="t" bIns="30700" lIns="30700" spcFirstLastPara="1" rIns="30700" wrap="square" tIns="30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7449"/>
            <a:ext cx="1342800" cy="13137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04204"/>
            <a:ext cx="2099700" cy="2151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0700" lIns="30700" spcFirstLastPara="1" rIns="30700" wrap="square" tIns="307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30700" lIns="30700" spcFirstLastPara="1" rIns="30700" wrap="square" tIns="30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0700" lIns="30700" spcFirstLastPara="1" rIns="30700" wrap="square" tIns="307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0700" lIns="30700" spcFirstLastPara="1" rIns="30700" wrap="square" tIns="30700">
            <a:normAutofit/>
          </a:bodyPr>
          <a:lstStyle>
            <a:lvl1pPr lvl="0" algn="r">
              <a:buNone/>
              <a:defRPr sz="300">
                <a:solidFill>
                  <a:schemeClr val="dk2"/>
                </a:solidFill>
              </a:defRPr>
            </a:lvl1pPr>
            <a:lvl2pPr lvl="1" algn="r">
              <a:buNone/>
              <a:defRPr sz="300">
                <a:solidFill>
                  <a:schemeClr val="dk2"/>
                </a:solidFill>
              </a:defRPr>
            </a:lvl2pPr>
            <a:lvl3pPr lvl="2" algn="r">
              <a:buNone/>
              <a:defRPr sz="300">
                <a:solidFill>
                  <a:schemeClr val="dk2"/>
                </a:solidFill>
              </a:defRPr>
            </a:lvl3pPr>
            <a:lvl4pPr lvl="3" algn="r">
              <a:buNone/>
              <a:defRPr sz="300">
                <a:solidFill>
                  <a:schemeClr val="dk2"/>
                </a:solidFill>
              </a:defRPr>
            </a:lvl4pPr>
            <a:lvl5pPr lvl="4" algn="r">
              <a:buNone/>
              <a:defRPr sz="300">
                <a:solidFill>
                  <a:schemeClr val="dk2"/>
                </a:solidFill>
              </a:defRPr>
            </a:lvl5pPr>
            <a:lvl6pPr lvl="5" algn="r">
              <a:buNone/>
              <a:defRPr sz="300">
                <a:solidFill>
                  <a:schemeClr val="dk2"/>
                </a:solidFill>
              </a:defRPr>
            </a:lvl6pPr>
            <a:lvl7pPr lvl="6" algn="r">
              <a:buNone/>
              <a:defRPr sz="300">
                <a:solidFill>
                  <a:schemeClr val="dk2"/>
                </a:solidFill>
              </a:defRPr>
            </a:lvl7pPr>
            <a:lvl8pPr lvl="7" algn="r">
              <a:buNone/>
              <a:defRPr sz="300">
                <a:solidFill>
                  <a:schemeClr val="dk2"/>
                </a:solidFill>
              </a:defRPr>
            </a:lvl8pPr>
            <a:lvl9pPr lvl="8" algn="r">
              <a:buNone/>
              <a:defRPr sz="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56676" y="31832"/>
            <a:ext cx="18528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400">
                <a:solidFill>
                  <a:srgbClr val="8C6E6E"/>
                </a:solidFill>
                <a:latin typeface="Mr De Haviland"/>
                <a:ea typeface="Mr De Haviland"/>
                <a:cs typeface="Mr De Haviland"/>
                <a:sym typeface="Mr De Haviland"/>
              </a:rPr>
              <a:t>Thank you</a:t>
            </a:r>
            <a:endParaRPr sz="4400">
              <a:solidFill>
                <a:srgbClr val="8C6E6E"/>
              </a:solidFill>
              <a:latin typeface="Mr De Haviland"/>
              <a:ea typeface="Mr De Haviland"/>
              <a:cs typeface="Mr De Haviland"/>
              <a:sym typeface="Mr De Havilan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955292" y="606465"/>
            <a:ext cx="1019400" cy="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600">
                <a:solidFill>
                  <a:srgbClr val="8C6E6E"/>
                </a:solidFill>
                <a:latin typeface="Jost"/>
                <a:ea typeface="Jost"/>
                <a:cs typeface="Jost"/>
                <a:sym typeface="Jost"/>
              </a:rPr>
              <a:t>For Your Purchase</a:t>
            </a:r>
            <a:endParaRPr sz="600">
              <a:solidFill>
                <a:srgbClr val="8C6E6E"/>
              </a:solidFill>
              <a:latin typeface="Jost"/>
              <a:ea typeface="Jost"/>
              <a:cs typeface="Jost"/>
              <a:sym typeface="Jost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1684395" y="908806"/>
            <a:ext cx="0" cy="725400"/>
          </a:xfrm>
          <a:prstGeom prst="straightConnector1">
            <a:avLst/>
          </a:prstGeom>
          <a:noFill/>
          <a:ln cap="flat" cmpd="sng" w="9525">
            <a:solidFill>
              <a:srgbClr val="8C6E6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313625" y="894275"/>
            <a:ext cx="12222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00">
                <a:solidFill>
                  <a:srgbClr val="8C6E6E"/>
                </a:solidFill>
                <a:latin typeface="Jost"/>
                <a:ea typeface="Jost"/>
                <a:cs typeface="Jost"/>
                <a:sym typeface="Jost"/>
              </a:rPr>
              <a:t>We sincerely hope that you enjoyed our product as much as we enjoyed crafting it!</a:t>
            </a:r>
            <a:endParaRPr sz="600">
              <a:solidFill>
                <a:srgbClr val="8C6E6E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26828" y="1281176"/>
            <a:ext cx="11958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400">
                <a:solidFill>
                  <a:srgbClr val="808783"/>
                </a:solidFill>
                <a:latin typeface="Jost"/>
                <a:ea typeface="Jost"/>
                <a:cs typeface="Jost"/>
                <a:sym typeface="Jost"/>
              </a:rPr>
              <a:t>You can avail a discount of 25% on your next purchase by using the code provided. </a:t>
            </a:r>
            <a:endParaRPr sz="400">
              <a:solidFill>
                <a:srgbClr val="808783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08267" y="1473345"/>
            <a:ext cx="1233000" cy="157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8C6E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8475" lIns="48475" spcFirstLastPara="1" rIns="48475" wrap="square" tIns="484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60" name="Google Shape;60;p13"/>
          <p:cNvSpPr txBox="1"/>
          <p:nvPr/>
        </p:nvSpPr>
        <p:spPr>
          <a:xfrm>
            <a:off x="532259" y="1494584"/>
            <a:ext cx="7851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8C6E6E"/>
                </a:solidFill>
                <a:latin typeface="Jost Medium"/>
                <a:ea typeface="Jost Medium"/>
                <a:cs typeface="Jost Medium"/>
                <a:sym typeface="Jost Medium"/>
              </a:rPr>
              <a:t>E N J O Y</a:t>
            </a:r>
            <a:endParaRPr sz="800">
              <a:solidFill>
                <a:srgbClr val="8C6E6E"/>
              </a:solidFill>
              <a:latin typeface="Jost Medium"/>
              <a:ea typeface="Jost Medium"/>
              <a:cs typeface="Jost Medium"/>
              <a:sym typeface="Jost Medium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805691" y="894286"/>
            <a:ext cx="1195800" cy="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00">
                <a:solidFill>
                  <a:srgbClr val="8C6E6E"/>
                </a:solidFill>
              </a:rPr>
              <a:t>We are in social media</a:t>
            </a:r>
            <a:endParaRPr sz="600">
              <a:solidFill>
                <a:srgbClr val="8C6E6E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976408" y="1099121"/>
            <a:ext cx="856800" cy="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00">
                <a:solidFill>
                  <a:srgbClr val="808783"/>
                </a:solidFill>
                <a:latin typeface="Jost"/>
                <a:ea typeface="Jost"/>
                <a:cs typeface="Jost"/>
                <a:sym typeface="Jost"/>
              </a:rPr>
              <a:t>@nstagram</a:t>
            </a:r>
            <a:endParaRPr sz="500">
              <a:solidFill>
                <a:srgbClr val="808783"/>
              </a:solidFill>
              <a:latin typeface="Jost"/>
              <a:ea typeface="Jost"/>
              <a:cs typeface="Jost"/>
              <a:sym typeface="Jost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5775" y="1084062"/>
            <a:ext cx="109075" cy="10722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976408" y="1255721"/>
            <a:ext cx="856800" cy="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00">
                <a:solidFill>
                  <a:srgbClr val="808783"/>
                </a:solidFill>
                <a:latin typeface="Jost"/>
                <a:ea typeface="Jost"/>
                <a:cs typeface="Jost"/>
                <a:sym typeface="Jost"/>
              </a:rPr>
              <a:t>facebook</a:t>
            </a:r>
            <a:endParaRPr sz="500">
              <a:solidFill>
                <a:srgbClr val="808783"/>
              </a:solidFill>
              <a:latin typeface="Jost"/>
              <a:ea typeface="Jost"/>
              <a:cs typeface="Jost"/>
              <a:sym typeface="Jost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5775" y="1241778"/>
            <a:ext cx="109075" cy="10499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1976408" y="1411257"/>
            <a:ext cx="856800" cy="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500">
                <a:solidFill>
                  <a:srgbClr val="808783"/>
                </a:solidFill>
                <a:latin typeface="Jost"/>
                <a:ea typeface="Jost"/>
                <a:cs typeface="Jost"/>
                <a:sym typeface="Jost"/>
              </a:rPr>
              <a:t>mail@domain.ltd</a:t>
            </a:r>
            <a:endParaRPr sz="500">
              <a:solidFill>
                <a:srgbClr val="808783"/>
              </a:solidFill>
              <a:latin typeface="Jost"/>
              <a:ea typeface="Jost"/>
              <a:cs typeface="Jost"/>
              <a:sym typeface="Jost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05775" y="1404017"/>
            <a:ext cx="109075" cy="10499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/>
        </p:nvSpPr>
        <p:spPr>
          <a:xfrm>
            <a:off x="1802297" y="1558731"/>
            <a:ext cx="557400" cy="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600">
                <a:solidFill>
                  <a:srgbClr val="8C6E6E"/>
                </a:solidFill>
                <a:latin typeface="Jost"/>
                <a:ea typeface="Jost"/>
                <a:cs typeface="Jost"/>
                <a:sym typeface="Jost"/>
              </a:rPr>
              <a:t>Please Rate Us</a:t>
            </a:r>
            <a:endParaRPr sz="600">
              <a:solidFill>
                <a:srgbClr val="8C6E6E"/>
              </a:solidFill>
              <a:latin typeface="Jost"/>
              <a:ea typeface="Jost"/>
              <a:cs typeface="Jost"/>
              <a:sym typeface="Jost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2379891" y="1564459"/>
            <a:ext cx="409549" cy="67298"/>
            <a:chOff x="3961882" y="3268204"/>
            <a:chExt cx="681786" cy="108300"/>
          </a:xfrm>
        </p:grpSpPr>
        <p:sp>
          <p:nvSpPr>
            <p:cNvPr id="70" name="Google Shape;70;p13"/>
            <p:cNvSpPr/>
            <p:nvPr/>
          </p:nvSpPr>
          <p:spPr>
            <a:xfrm>
              <a:off x="3961882" y="3268204"/>
              <a:ext cx="114000" cy="1083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8C6E6E"/>
            </a:solidFill>
            <a:ln>
              <a:noFill/>
            </a:ln>
          </p:spPr>
          <p:txBody>
            <a:bodyPr anchorCtr="0" anchor="ctr" bIns="48475" lIns="48475" spcFirstLastPara="1" rIns="48475" wrap="square" tIns="484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00"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4103828" y="3268204"/>
              <a:ext cx="114000" cy="1083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8C6E6E"/>
            </a:solidFill>
            <a:ln>
              <a:noFill/>
            </a:ln>
          </p:spPr>
          <p:txBody>
            <a:bodyPr anchorCtr="0" anchor="ctr" bIns="48475" lIns="48475" spcFirstLastPara="1" rIns="48475" wrap="square" tIns="484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00"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245774" y="3268204"/>
              <a:ext cx="114000" cy="1083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8C6E6E"/>
            </a:solidFill>
            <a:ln>
              <a:noFill/>
            </a:ln>
          </p:spPr>
          <p:txBody>
            <a:bodyPr anchorCtr="0" anchor="ctr" bIns="48475" lIns="48475" spcFirstLastPara="1" rIns="48475" wrap="square" tIns="484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00"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4387721" y="3268204"/>
              <a:ext cx="114000" cy="1083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8C6E6E"/>
            </a:solidFill>
            <a:ln>
              <a:noFill/>
            </a:ln>
          </p:spPr>
          <p:txBody>
            <a:bodyPr anchorCtr="0" anchor="ctr" bIns="48475" lIns="48475" spcFirstLastPara="1" rIns="48475" wrap="square" tIns="484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00"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4529667" y="3268204"/>
              <a:ext cx="114000" cy="1083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8C6E6E"/>
            </a:solidFill>
            <a:ln>
              <a:noFill/>
            </a:ln>
          </p:spPr>
          <p:txBody>
            <a:bodyPr anchorCtr="0" anchor="ctr" bIns="48475" lIns="48475" spcFirstLastPara="1" rIns="48475" wrap="square" tIns="4847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700"/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0" y="0"/>
            <a:ext cx="3200525" cy="1828925"/>
            <a:chOff x="0" y="0"/>
            <a:chExt cx="3200525" cy="1828925"/>
          </a:xfrm>
        </p:grpSpPr>
        <p:pic>
          <p:nvPicPr>
            <p:cNvPr id="76" name="Google Shape;76;p13"/>
            <p:cNvPicPr preferRelativeResize="0"/>
            <p:nvPr/>
          </p:nvPicPr>
          <p:blipFill rotWithShape="1">
            <a:blip r:embed="rId6">
              <a:alphaModFix amt="30000"/>
            </a:blip>
            <a:srcRect b="-2970" l="-6812" r="-37528" t="6520"/>
            <a:stretch/>
          </p:blipFill>
          <p:spPr>
            <a:xfrm>
              <a:off x="0" y="0"/>
              <a:ext cx="751450" cy="12509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13"/>
            <p:cNvPicPr preferRelativeResize="0"/>
            <p:nvPr/>
          </p:nvPicPr>
          <p:blipFill rotWithShape="1">
            <a:blip r:embed="rId7">
              <a:alphaModFix amt="30000"/>
            </a:blip>
            <a:srcRect b="11100" l="9240" r="15446" t="-4619"/>
            <a:stretch/>
          </p:blipFill>
          <p:spPr>
            <a:xfrm>
              <a:off x="2844650" y="967375"/>
              <a:ext cx="355875" cy="861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13"/>
            <p:cNvPicPr preferRelativeResize="0"/>
            <p:nvPr/>
          </p:nvPicPr>
          <p:blipFill rotWithShape="1">
            <a:blip r:embed="rId8">
              <a:alphaModFix amt="30000"/>
            </a:blip>
            <a:srcRect b="26181" l="-951" r="18184" t="-2558"/>
            <a:stretch/>
          </p:blipFill>
          <p:spPr>
            <a:xfrm rot="-5400000">
              <a:off x="2367463" y="-167063"/>
              <a:ext cx="665750" cy="99987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14"/>
          <p:cNvGrpSpPr/>
          <p:nvPr/>
        </p:nvGrpSpPr>
        <p:grpSpPr>
          <a:xfrm>
            <a:off x="0" y="-6900"/>
            <a:ext cx="3202601" cy="1836850"/>
            <a:chOff x="0" y="-6900"/>
            <a:chExt cx="3202601" cy="1836850"/>
          </a:xfrm>
        </p:grpSpPr>
        <p:pic>
          <p:nvPicPr>
            <p:cNvPr id="84" name="Google Shape;84;p14"/>
            <p:cNvPicPr preferRelativeResize="0"/>
            <p:nvPr/>
          </p:nvPicPr>
          <p:blipFill rotWithShape="1">
            <a:blip r:embed="rId3">
              <a:alphaModFix amt="30000"/>
            </a:blip>
            <a:srcRect b="7581" l="-1601" r="25700" t="-157"/>
            <a:stretch/>
          </p:blipFill>
          <p:spPr>
            <a:xfrm rot="5400008">
              <a:off x="497512" y="844388"/>
              <a:ext cx="488050" cy="14830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14"/>
            <p:cNvPicPr preferRelativeResize="0"/>
            <p:nvPr/>
          </p:nvPicPr>
          <p:blipFill rotWithShape="1">
            <a:blip r:embed="rId4">
              <a:alphaModFix amt="30000"/>
            </a:blip>
            <a:srcRect b="9375" l="-14728" r="-6395" t="21886"/>
            <a:stretch/>
          </p:blipFill>
          <p:spPr>
            <a:xfrm>
              <a:off x="0" y="0"/>
              <a:ext cx="1029325" cy="1138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4"/>
            <p:cNvPicPr preferRelativeResize="0"/>
            <p:nvPr/>
          </p:nvPicPr>
          <p:blipFill rotWithShape="1">
            <a:blip r:embed="rId4">
              <a:alphaModFix amt="30000"/>
            </a:blip>
            <a:srcRect b="25945" l="3867" r="-785" t="12280"/>
            <a:stretch/>
          </p:blipFill>
          <p:spPr>
            <a:xfrm>
              <a:off x="2177625" y="559075"/>
              <a:ext cx="1022775" cy="1270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Google Shape;87;p14"/>
            <p:cNvPicPr preferRelativeResize="0"/>
            <p:nvPr/>
          </p:nvPicPr>
          <p:blipFill rotWithShape="1">
            <a:blip r:embed="rId3">
              <a:alphaModFix amt="30000"/>
            </a:blip>
            <a:srcRect b="6096" l="-4919" r="26958" t="-910"/>
            <a:stretch/>
          </p:blipFill>
          <p:spPr>
            <a:xfrm rot="-5400000">
              <a:off x="2185225" y="-519325"/>
              <a:ext cx="504950" cy="1529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" name="Google Shape;88;p14"/>
          <p:cNvGrpSpPr/>
          <p:nvPr/>
        </p:nvGrpSpPr>
        <p:grpSpPr>
          <a:xfrm>
            <a:off x="556676" y="399367"/>
            <a:ext cx="2431820" cy="811726"/>
            <a:chOff x="556676" y="399367"/>
            <a:chExt cx="2431820" cy="811726"/>
          </a:xfrm>
        </p:grpSpPr>
        <p:sp>
          <p:nvSpPr>
            <p:cNvPr id="89" name="Google Shape;89;p14"/>
            <p:cNvSpPr txBox="1"/>
            <p:nvPr/>
          </p:nvSpPr>
          <p:spPr>
            <a:xfrm>
              <a:off x="556676" y="399367"/>
              <a:ext cx="1852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rgbClr val="8C6E6E"/>
                  </a:solidFill>
                  <a:latin typeface="Mr De Haviland"/>
                  <a:ea typeface="Mr De Haviland"/>
                  <a:cs typeface="Mr De Haviland"/>
                  <a:sym typeface="Mr De Haviland"/>
                </a:rPr>
                <a:t>Thank you</a:t>
              </a:r>
              <a:endParaRPr sz="5100">
                <a:solidFill>
                  <a:srgbClr val="8C6E6E"/>
                </a:solidFill>
                <a:latin typeface="Mr De Haviland"/>
                <a:ea typeface="Mr De Haviland"/>
                <a:cs typeface="Mr De Haviland"/>
                <a:sym typeface="Mr De Haviland"/>
              </a:endParaRPr>
            </a:p>
          </p:txBody>
        </p:sp>
        <p:sp>
          <p:nvSpPr>
            <p:cNvPr id="90" name="Google Shape;90;p14"/>
            <p:cNvSpPr txBox="1"/>
            <p:nvPr/>
          </p:nvSpPr>
          <p:spPr>
            <a:xfrm>
              <a:off x="1969096" y="1103393"/>
              <a:ext cx="10194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8C6E6E"/>
                  </a:solidFill>
                  <a:latin typeface="Jost"/>
                  <a:ea typeface="Jost"/>
                  <a:cs typeface="Jost"/>
                  <a:sym typeface="Jost"/>
                </a:rPr>
                <a:t>For Your Purchase</a:t>
              </a:r>
              <a:endParaRPr sz="700">
                <a:solidFill>
                  <a:srgbClr val="8C6E6E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