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Josefin Sans Medium"/>
      <p:regular r:id="rId7"/>
      <p:bold r:id="rId8"/>
      <p:italic r:id="rId9"/>
      <p:boldItalic r:id="rId10"/>
    </p:embeddedFont>
    <p:embeddedFont>
      <p:font typeface="Josefin Sans"/>
      <p:regular r:id="rId11"/>
      <p:bold r:id="rId12"/>
      <p:italic r:id="rId13"/>
      <p:boldItalic r:id="rId14"/>
    </p:embeddedFont>
    <p:embeddedFont>
      <p:font typeface="Rancho"/>
      <p:regular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JosefinSans-regular.fntdata"/><Relationship Id="rId10" Type="http://schemas.openxmlformats.org/officeDocument/2006/relationships/font" Target="fonts/JosefinSansMedium-boldItalic.fntdata"/><Relationship Id="rId13" Type="http://schemas.openxmlformats.org/officeDocument/2006/relationships/font" Target="fonts/JosefinSans-italic.fntdata"/><Relationship Id="rId12" Type="http://schemas.openxmlformats.org/officeDocument/2006/relationships/font" Target="fonts/JosefinSans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JosefinSansMedium-italic.fntdata"/><Relationship Id="rId15" Type="http://schemas.openxmlformats.org/officeDocument/2006/relationships/font" Target="fonts/Rancho-regular.fntdata"/><Relationship Id="rId14" Type="http://schemas.openxmlformats.org/officeDocument/2006/relationships/font" Target="fonts/Josefin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JosefinSansMedium-regular.fntdata"/><Relationship Id="rId8" Type="http://schemas.openxmlformats.org/officeDocument/2006/relationships/font" Target="fonts/JosefinSans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5" name="Google Shape;55;p13"/>
          <p:cNvGrpSpPr/>
          <p:nvPr/>
        </p:nvGrpSpPr>
        <p:grpSpPr>
          <a:xfrm>
            <a:off x="813861" y="574500"/>
            <a:ext cx="5932278" cy="284400"/>
            <a:chOff x="817947" y="574500"/>
            <a:chExt cx="5932278" cy="284400"/>
          </a:xfrm>
        </p:grpSpPr>
        <p:grpSp>
          <p:nvGrpSpPr>
            <p:cNvPr id="56" name="Google Shape;56;p13"/>
            <p:cNvGrpSpPr/>
            <p:nvPr/>
          </p:nvGrpSpPr>
          <p:grpSpPr>
            <a:xfrm>
              <a:off x="817947" y="574500"/>
              <a:ext cx="965253" cy="284400"/>
              <a:chOff x="817947" y="574500"/>
              <a:chExt cx="965253" cy="284400"/>
            </a:xfrm>
          </p:grpSpPr>
          <p:sp>
            <p:nvSpPr>
              <p:cNvPr id="57" name="Google Shape;57;p13"/>
              <p:cNvSpPr/>
              <p:nvPr/>
            </p:nvSpPr>
            <p:spPr>
              <a:xfrm>
                <a:off x="1484100" y="574500"/>
                <a:ext cx="299100" cy="2844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" name="Google Shape;58;p13"/>
              <p:cNvSpPr/>
              <p:nvPr/>
            </p:nvSpPr>
            <p:spPr>
              <a:xfrm>
                <a:off x="1113065" y="602850"/>
                <a:ext cx="239400" cy="2277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" name="Google Shape;59;p13"/>
              <p:cNvSpPr/>
              <p:nvPr/>
            </p:nvSpPr>
            <p:spPr>
              <a:xfrm>
                <a:off x="817947" y="638850"/>
                <a:ext cx="163500" cy="1557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0" name="Google Shape;60;p13"/>
            <p:cNvGrpSpPr/>
            <p:nvPr/>
          </p:nvGrpSpPr>
          <p:grpSpPr>
            <a:xfrm flipH="1">
              <a:off x="5784972" y="574500"/>
              <a:ext cx="965253" cy="284400"/>
              <a:chOff x="817947" y="574500"/>
              <a:chExt cx="965253" cy="284400"/>
            </a:xfrm>
          </p:grpSpPr>
          <p:sp>
            <p:nvSpPr>
              <p:cNvPr id="61" name="Google Shape;61;p13"/>
              <p:cNvSpPr/>
              <p:nvPr/>
            </p:nvSpPr>
            <p:spPr>
              <a:xfrm>
                <a:off x="1484100" y="574500"/>
                <a:ext cx="299100" cy="2844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13"/>
              <p:cNvSpPr/>
              <p:nvPr/>
            </p:nvSpPr>
            <p:spPr>
              <a:xfrm>
                <a:off x="1113065" y="602850"/>
                <a:ext cx="239400" cy="2277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" name="Google Shape;63;p13"/>
              <p:cNvSpPr/>
              <p:nvPr/>
            </p:nvSpPr>
            <p:spPr>
              <a:xfrm>
                <a:off x="817947" y="638850"/>
                <a:ext cx="163500" cy="1557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64" name="Google Shape;64;p13"/>
          <p:cNvSpPr txBox="1"/>
          <p:nvPr/>
        </p:nvSpPr>
        <p:spPr>
          <a:xfrm>
            <a:off x="1809150" y="314783"/>
            <a:ext cx="39417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8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Travel bucket list</a:t>
            </a:r>
            <a:endParaRPr sz="380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223425" y="908817"/>
            <a:ext cx="7101600" cy="15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800">
                <a:solidFill>
                  <a:srgbClr val="EDC093"/>
                </a:solidFill>
                <a:latin typeface="Josefin Sans Medium"/>
                <a:ea typeface="Josefin Sans Medium"/>
                <a:cs typeface="Josefin Sans Medium"/>
                <a:sym typeface="Josefin Sans Medium"/>
              </a:rPr>
              <a:t>TENNESSEE</a:t>
            </a:r>
            <a:endParaRPr sz="8800">
              <a:solidFill>
                <a:srgbClr val="EDC093"/>
              </a:solidFill>
              <a:latin typeface="Josefin Sans Medium"/>
              <a:ea typeface="Josefin Sans Medium"/>
              <a:cs typeface="Josefin Sans Medium"/>
              <a:sym typeface="Josefin Sans Medium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641929" y="2405892"/>
            <a:ext cx="3231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Great  Smoky Mountains Park</a:t>
            </a:r>
            <a:endParaRPr sz="24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641929" y="3020983"/>
            <a:ext cx="3231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Elvis Presley's Graceland</a:t>
            </a:r>
            <a:endParaRPr sz="24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641929" y="3636075"/>
            <a:ext cx="3231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Opry Museum</a:t>
            </a:r>
            <a:endParaRPr sz="24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641929" y="4251167"/>
            <a:ext cx="3231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Tennessee Aquarium</a:t>
            </a:r>
            <a:endParaRPr sz="24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641929" y="4866259"/>
            <a:ext cx="3231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Dollywood</a:t>
            </a:r>
            <a:endParaRPr sz="24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41929" y="5481350"/>
            <a:ext cx="3231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Memphis Zoo and Aquarium</a:t>
            </a:r>
            <a:endParaRPr sz="24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641929" y="6096442"/>
            <a:ext cx="3231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Country Music Hall of Fame</a:t>
            </a:r>
            <a:endParaRPr sz="24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641929" y="6711534"/>
            <a:ext cx="3231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Titanic Museum</a:t>
            </a:r>
            <a:endParaRPr sz="24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641929" y="7326625"/>
            <a:ext cx="3231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Ruby Falls</a:t>
            </a:r>
            <a:endParaRPr sz="24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641929" y="7941717"/>
            <a:ext cx="3231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Lookout Mountain</a:t>
            </a:r>
            <a:endParaRPr sz="24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641929" y="8556809"/>
            <a:ext cx="3231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The Parthenon</a:t>
            </a:r>
            <a:endParaRPr sz="24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641929" y="9171900"/>
            <a:ext cx="3231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Museum of Energy</a:t>
            </a:r>
            <a:endParaRPr sz="24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grpSp>
        <p:nvGrpSpPr>
          <p:cNvPr id="78" name="Google Shape;78;p13"/>
          <p:cNvGrpSpPr/>
          <p:nvPr/>
        </p:nvGrpSpPr>
        <p:grpSpPr>
          <a:xfrm>
            <a:off x="478750" y="2657050"/>
            <a:ext cx="127800" cy="7508900"/>
            <a:chOff x="478750" y="2657050"/>
            <a:chExt cx="127800" cy="7508900"/>
          </a:xfrm>
        </p:grpSpPr>
        <p:sp>
          <p:nvSpPr>
            <p:cNvPr id="79" name="Google Shape;79;p13"/>
            <p:cNvSpPr/>
            <p:nvPr/>
          </p:nvSpPr>
          <p:spPr>
            <a:xfrm>
              <a:off x="478750" y="2657050"/>
              <a:ext cx="127800" cy="127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478750" y="3272142"/>
              <a:ext cx="127800" cy="127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478750" y="3887233"/>
              <a:ext cx="127800" cy="127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478750" y="4502325"/>
              <a:ext cx="127800" cy="127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478750" y="5117417"/>
              <a:ext cx="127800" cy="127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478750" y="5732508"/>
              <a:ext cx="127800" cy="127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478750" y="6347600"/>
              <a:ext cx="127800" cy="127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478750" y="6962692"/>
              <a:ext cx="127800" cy="127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478750" y="7577783"/>
              <a:ext cx="127800" cy="127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478750" y="8192875"/>
              <a:ext cx="127800" cy="127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478750" y="8807967"/>
              <a:ext cx="127800" cy="127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478750" y="9423059"/>
              <a:ext cx="127800" cy="127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478750" y="10038150"/>
              <a:ext cx="127800" cy="127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2" name="Google Shape;92;p13"/>
          <p:cNvSpPr txBox="1"/>
          <p:nvPr/>
        </p:nvSpPr>
        <p:spPr>
          <a:xfrm>
            <a:off x="641929" y="9786992"/>
            <a:ext cx="3231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Valley Railroad Museum</a:t>
            </a:r>
            <a:endParaRPr sz="24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4185229" y="2405892"/>
            <a:ext cx="3231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Lookout Mountain</a:t>
            </a:r>
            <a:endParaRPr sz="24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4185229" y="3020983"/>
            <a:ext cx="3231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Beale Street</a:t>
            </a:r>
            <a:endParaRPr sz="24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4185229" y="3636075"/>
            <a:ext cx="3231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The Lost Sea Adventure</a:t>
            </a:r>
            <a:endParaRPr sz="24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4185229" y="4251167"/>
            <a:ext cx="3231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Bell Witch Cave</a:t>
            </a:r>
            <a:endParaRPr sz="24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4185229" y="4866259"/>
            <a:ext cx="3231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Ryman Auditorium</a:t>
            </a:r>
            <a:endParaRPr sz="24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4185229" y="5481350"/>
            <a:ext cx="3231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Crystal Shrine Grotto</a:t>
            </a:r>
            <a:endParaRPr sz="24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4185229" y="6096442"/>
            <a:ext cx="3231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Nashville: Music City USA</a:t>
            </a:r>
            <a:endParaRPr sz="24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4185229" y="6711534"/>
            <a:ext cx="3231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Home of the Blues: Memphis</a:t>
            </a:r>
            <a:endParaRPr sz="24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4185229" y="7326625"/>
            <a:ext cx="3231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Andrew Jackson's Hermitage</a:t>
            </a:r>
            <a:endParaRPr sz="24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4185229" y="7941717"/>
            <a:ext cx="3231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Downtown Knoxville</a:t>
            </a:r>
            <a:endParaRPr sz="24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4185229" y="8556809"/>
            <a:ext cx="3231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The Museum of Appalachia</a:t>
            </a:r>
            <a:endParaRPr sz="24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4185229" y="9171900"/>
            <a:ext cx="3231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Opry Museum</a:t>
            </a:r>
            <a:endParaRPr sz="24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grpSp>
        <p:nvGrpSpPr>
          <p:cNvPr id="105" name="Google Shape;105;p13"/>
          <p:cNvGrpSpPr/>
          <p:nvPr/>
        </p:nvGrpSpPr>
        <p:grpSpPr>
          <a:xfrm>
            <a:off x="4022050" y="2657050"/>
            <a:ext cx="127800" cy="7508900"/>
            <a:chOff x="478750" y="2657050"/>
            <a:chExt cx="127800" cy="7508900"/>
          </a:xfrm>
        </p:grpSpPr>
        <p:sp>
          <p:nvSpPr>
            <p:cNvPr id="106" name="Google Shape;106;p13"/>
            <p:cNvSpPr/>
            <p:nvPr/>
          </p:nvSpPr>
          <p:spPr>
            <a:xfrm>
              <a:off x="478750" y="2657050"/>
              <a:ext cx="127800" cy="127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478750" y="3272142"/>
              <a:ext cx="127800" cy="127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478750" y="3887233"/>
              <a:ext cx="127800" cy="127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478750" y="4502325"/>
              <a:ext cx="127800" cy="127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478750" y="5117417"/>
              <a:ext cx="127800" cy="127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478750" y="5732508"/>
              <a:ext cx="127800" cy="127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478750" y="6347600"/>
              <a:ext cx="127800" cy="127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478750" y="6962692"/>
              <a:ext cx="127800" cy="127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3"/>
            <p:cNvSpPr/>
            <p:nvPr/>
          </p:nvSpPr>
          <p:spPr>
            <a:xfrm>
              <a:off x="478750" y="7577783"/>
              <a:ext cx="127800" cy="127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478750" y="8192875"/>
              <a:ext cx="127800" cy="127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478750" y="8807967"/>
              <a:ext cx="127800" cy="127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3"/>
            <p:cNvSpPr/>
            <p:nvPr/>
          </p:nvSpPr>
          <p:spPr>
            <a:xfrm>
              <a:off x="478750" y="9423059"/>
              <a:ext cx="127800" cy="127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3"/>
            <p:cNvSpPr/>
            <p:nvPr/>
          </p:nvSpPr>
          <p:spPr>
            <a:xfrm>
              <a:off x="478750" y="10038150"/>
              <a:ext cx="127800" cy="127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3"/>
          <p:cNvSpPr txBox="1"/>
          <p:nvPr/>
        </p:nvSpPr>
        <p:spPr>
          <a:xfrm>
            <a:off x="4185229" y="9786992"/>
            <a:ext cx="3231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Elvis Presley's Graceland</a:t>
            </a:r>
            <a:endParaRPr sz="24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