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Medium"/>
      <p:regular r:id="rId11"/>
      <p:bold r:id="rId12"/>
      <p:italic r:id="rId13"/>
      <p:boldItalic r:id="rId14"/>
    </p:embeddedFont>
    <p:embeddedFont>
      <p:font typeface="Poppins Black"/>
      <p:bold r:id="rId15"/>
      <p:boldItalic r:id="rId16"/>
    </p:embeddedFont>
    <p:embeddedFont>
      <p:font typeface="Poppins SemiBold"/>
      <p:regular r:id="rId17"/>
      <p:bold r:id="rId18"/>
      <p:italic r:id="rId19"/>
      <p:boldItalic r:id="rId20"/>
    </p:embeddedFont>
    <p:embeddedFont>
      <p:font typeface="Poppins ExtraBold"/>
      <p:bold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SemiBold-boldItalic.fntdata"/><Relationship Id="rId11" Type="http://schemas.openxmlformats.org/officeDocument/2006/relationships/font" Target="fonts/PoppinsMedium-regular.fntdata"/><Relationship Id="rId22" Type="http://schemas.openxmlformats.org/officeDocument/2006/relationships/font" Target="fonts/PoppinsExtraBold-boldItalic.fntdata"/><Relationship Id="rId10" Type="http://schemas.openxmlformats.org/officeDocument/2006/relationships/font" Target="fonts/Poppins-boldItalic.fntdata"/><Relationship Id="rId21" Type="http://schemas.openxmlformats.org/officeDocument/2006/relationships/font" Target="fonts/PoppinsExtraBold-bold.fntdata"/><Relationship Id="rId13" Type="http://schemas.openxmlformats.org/officeDocument/2006/relationships/font" Target="fonts/PoppinsMedium-italic.fntdata"/><Relationship Id="rId12" Type="http://schemas.openxmlformats.org/officeDocument/2006/relationships/font" Target="fonts/PoppinsMedium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schemas.openxmlformats.org/officeDocument/2006/relationships/font" Target="fonts/PoppinsBlack-bold.fntdata"/><Relationship Id="rId14" Type="http://schemas.openxmlformats.org/officeDocument/2006/relationships/font" Target="fonts/PoppinsMedium-boldItalic.fntdata"/><Relationship Id="rId17" Type="http://schemas.openxmlformats.org/officeDocument/2006/relationships/font" Target="fonts/PoppinsSemiBold-regular.fntdata"/><Relationship Id="rId16" Type="http://schemas.openxmlformats.org/officeDocument/2006/relationships/font" Target="fonts/PoppinsBlack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SemiBold-italic.fntdata"/><Relationship Id="rId6" Type="http://schemas.openxmlformats.org/officeDocument/2006/relationships/slide" Target="slides/slide1.xml"/><Relationship Id="rId18" Type="http://schemas.openxmlformats.org/officeDocument/2006/relationships/font" Target="fonts/PoppinsSemiBold-bold.fntdata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5400000">
            <a:off x="-832050" y="5836950"/>
            <a:ext cx="2555100" cy="89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5" name="Google Shape;55;p13"/>
          <p:cNvSpPr/>
          <p:nvPr/>
        </p:nvSpPr>
        <p:spPr>
          <a:xfrm rot="-5400000">
            <a:off x="58950" y="5836950"/>
            <a:ext cx="2555100" cy="891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6" name="Google Shape;56;p13"/>
          <p:cNvSpPr/>
          <p:nvPr/>
        </p:nvSpPr>
        <p:spPr>
          <a:xfrm rot="-5400000">
            <a:off x="949950" y="5836950"/>
            <a:ext cx="2555100" cy="89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7" name="Google Shape;57;p13"/>
          <p:cNvSpPr/>
          <p:nvPr/>
        </p:nvSpPr>
        <p:spPr>
          <a:xfrm rot="-5400000">
            <a:off x="1840950" y="5836950"/>
            <a:ext cx="2555100" cy="891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8" name="Google Shape;58;p13"/>
          <p:cNvSpPr/>
          <p:nvPr/>
        </p:nvSpPr>
        <p:spPr>
          <a:xfrm rot="-5400000">
            <a:off x="2731950" y="5836950"/>
            <a:ext cx="2555100" cy="89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9" name="Google Shape;59;p13"/>
          <p:cNvSpPr/>
          <p:nvPr/>
        </p:nvSpPr>
        <p:spPr>
          <a:xfrm rot="-5400000">
            <a:off x="3622950" y="5836950"/>
            <a:ext cx="2555100" cy="891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0" name="Google Shape;60;p13"/>
          <p:cNvSpPr/>
          <p:nvPr/>
        </p:nvSpPr>
        <p:spPr>
          <a:xfrm rot="-5400000">
            <a:off x="4513950" y="5836950"/>
            <a:ext cx="2555100" cy="89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1" name="Google Shape;61;p13"/>
          <p:cNvSpPr/>
          <p:nvPr/>
        </p:nvSpPr>
        <p:spPr>
          <a:xfrm rot="-5400000">
            <a:off x="5404950" y="5836950"/>
            <a:ext cx="2555100" cy="891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2" name="Google Shape;62;p13"/>
          <p:cNvSpPr/>
          <p:nvPr/>
        </p:nvSpPr>
        <p:spPr>
          <a:xfrm rot="-5400000">
            <a:off x="6295950" y="5836950"/>
            <a:ext cx="2555100" cy="89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3" name="Google Shape;63;p13"/>
          <p:cNvSpPr/>
          <p:nvPr/>
        </p:nvSpPr>
        <p:spPr>
          <a:xfrm rot="-5400000">
            <a:off x="7186950" y="5836950"/>
            <a:ext cx="2555100" cy="891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4" name="Google Shape;64;p13"/>
          <p:cNvSpPr/>
          <p:nvPr/>
        </p:nvSpPr>
        <p:spPr>
          <a:xfrm rot="-5400000">
            <a:off x="8077950" y="5836950"/>
            <a:ext cx="2555100" cy="89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5" name="Google Shape;65;p13"/>
          <p:cNvSpPr/>
          <p:nvPr/>
        </p:nvSpPr>
        <p:spPr>
          <a:xfrm rot="-5400000">
            <a:off x="8968950" y="5836950"/>
            <a:ext cx="2555100" cy="891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Poppins"/>
                <a:ea typeface="Poppins"/>
                <a:cs typeface="Poppins"/>
                <a:sym typeface="Poppins"/>
              </a:rPr>
              <a:t>+44 7555 123456</a:t>
            </a:r>
            <a:endParaRPr b="1" sz="19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Poppins Medium"/>
                <a:ea typeface="Poppins Medium"/>
                <a:cs typeface="Poppins Medium"/>
                <a:sym typeface="Poppins Medium"/>
              </a:rPr>
              <a:t>Room for Rent – Call Now!</a:t>
            </a:r>
            <a:endParaRPr sz="12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0" y="0"/>
            <a:ext cx="10692000" cy="119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" name="Google Shape;67;p13"/>
          <p:cNvGrpSpPr/>
          <p:nvPr/>
        </p:nvGrpSpPr>
        <p:grpSpPr>
          <a:xfrm>
            <a:off x="0" y="4887600"/>
            <a:ext cx="10692000" cy="2672200"/>
            <a:chOff x="0" y="4887600"/>
            <a:chExt cx="10692000" cy="2672200"/>
          </a:xfrm>
        </p:grpSpPr>
        <p:sp>
          <p:nvSpPr>
            <p:cNvPr id="68" name="Google Shape;68;p13"/>
            <p:cNvSpPr/>
            <p:nvPr/>
          </p:nvSpPr>
          <p:spPr>
            <a:xfrm>
              <a:off x="0" y="4887600"/>
              <a:ext cx="10692000" cy="119400"/>
            </a:xfrm>
            <a:prstGeom prst="rect">
              <a:avLst/>
            </a:prstGeom>
            <a:solidFill>
              <a:srgbClr val="1D1D1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9" name="Google Shape;69;p13"/>
            <p:cNvGrpSpPr/>
            <p:nvPr/>
          </p:nvGrpSpPr>
          <p:grpSpPr>
            <a:xfrm>
              <a:off x="892271" y="4975300"/>
              <a:ext cx="8908833" cy="2584500"/>
              <a:chOff x="892271" y="4975300"/>
              <a:chExt cx="8908833" cy="2584500"/>
            </a:xfrm>
          </p:grpSpPr>
          <p:cxnSp>
            <p:nvCxnSpPr>
              <p:cNvPr id="70" name="Google Shape;70;p13"/>
              <p:cNvCxnSpPr/>
              <p:nvPr/>
            </p:nvCxnSpPr>
            <p:spPr>
              <a:xfrm>
                <a:off x="892271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" name="Google Shape;71;p13"/>
              <p:cNvCxnSpPr/>
              <p:nvPr/>
            </p:nvCxnSpPr>
            <p:spPr>
              <a:xfrm>
                <a:off x="1783154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" name="Google Shape;72;p13"/>
              <p:cNvCxnSpPr/>
              <p:nvPr/>
            </p:nvCxnSpPr>
            <p:spPr>
              <a:xfrm>
                <a:off x="2674038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" name="Google Shape;73;p13"/>
              <p:cNvCxnSpPr/>
              <p:nvPr/>
            </p:nvCxnSpPr>
            <p:spPr>
              <a:xfrm>
                <a:off x="3564921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" name="Google Shape;74;p13"/>
              <p:cNvCxnSpPr/>
              <p:nvPr/>
            </p:nvCxnSpPr>
            <p:spPr>
              <a:xfrm>
                <a:off x="4455804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" name="Google Shape;75;p13"/>
              <p:cNvCxnSpPr/>
              <p:nvPr/>
            </p:nvCxnSpPr>
            <p:spPr>
              <a:xfrm>
                <a:off x="5346688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6237571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7128454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8" name="Google Shape;78;p13"/>
              <p:cNvCxnSpPr/>
              <p:nvPr/>
            </p:nvCxnSpPr>
            <p:spPr>
              <a:xfrm>
                <a:off x="8019338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" name="Google Shape;79;p13"/>
              <p:cNvCxnSpPr/>
              <p:nvPr/>
            </p:nvCxnSpPr>
            <p:spPr>
              <a:xfrm>
                <a:off x="8910221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9801104" y="4975300"/>
                <a:ext cx="0" cy="25845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1D1D1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81" name="Google Shape;81;p13"/>
          <p:cNvSpPr txBox="1"/>
          <p:nvPr/>
        </p:nvSpPr>
        <p:spPr>
          <a:xfrm>
            <a:off x="2849163" y="492650"/>
            <a:ext cx="4994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707070"/>
                </a:solidFill>
                <a:latin typeface="Poppins"/>
                <a:ea typeface="Poppins"/>
                <a:cs typeface="Poppins"/>
                <a:sym typeface="Poppins"/>
              </a:rPr>
              <a:t>Looking for </a:t>
            </a:r>
            <a:r>
              <a:rPr lang="ru" sz="1800">
                <a:solidFill>
                  <a:srgbClr val="707070"/>
                </a:solidFill>
                <a:latin typeface="Poppins ExtraBold"/>
                <a:ea typeface="Poppins ExtraBold"/>
                <a:cs typeface="Poppins ExtraBold"/>
                <a:sym typeface="Poppins ExtraBold"/>
              </a:rPr>
              <a:t>a cozy place</a:t>
            </a:r>
            <a:r>
              <a:rPr lang="ru" sz="1800">
                <a:solidFill>
                  <a:srgbClr val="707070"/>
                </a:solidFill>
                <a:latin typeface="Poppins"/>
                <a:ea typeface="Poppins"/>
                <a:cs typeface="Poppins"/>
                <a:sym typeface="Poppins"/>
              </a:rPr>
              <a:t> to stay?</a:t>
            </a:r>
            <a:endParaRPr sz="1800">
              <a:solidFill>
                <a:srgbClr val="70707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1698963" y="982241"/>
            <a:ext cx="72945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700">
                <a:solidFill>
                  <a:srgbClr val="1D1D1D"/>
                </a:solidFill>
                <a:latin typeface="Poppins Black"/>
                <a:ea typeface="Poppins Black"/>
                <a:cs typeface="Poppins Black"/>
                <a:sym typeface="Poppins Black"/>
              </a:rPr>
              <a:t>ROOM FOR RENT</a:t>
            </a:r>
            <a:endParaRPr sz="6700">
              <a:solidFill>
                <a:srgbClr val="1D1D1D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1698963" y="2081564"/>
            <a:ext cx="7294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1D1D1D"/>
                </a:solidFill>
                <a:latin typeface="Poppins Black"/>
                <a:ea typeface="Poppins Black"/>
                <a:cs typeface="Poppins Black"/>
                <a:sym typeface="Poppins Black"/>
              </a:rPr>
              <a:t>IN CENTRAL LONDON!</a:t>
            </a:r>
            <a:endParaRPr sz="3000">
              <a:solidFill>
                <a:srgbClr val="1D1D1D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grpSp>
        <p:nvGrpSpPr>
          <p:cNvPr id="84" name="Google Shape;84;p13"/>
          <p:cNvGrpSpPr/>
          <p:nvPr/>
        </p:nvGrpSpPr>
        <p:grpSpPr>
          <a:xfrm>
            <a:off x="0" y="352212"/>
            <a:ext cx="10691992" cy="4297336"/>
            <a:chOff x="0" y="352212"/>
            <a:chExt cx="10691992" cy="4297336"/>
          </a:xfrm>
        </p:grpSpPr>
        <p:pic>
          <p:nvPicPr>
            <p:cNvPr id="85" name="Google Shape;8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352212"/>
              <a:ext cx="1698667" cy="42973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8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8993325" y="352212"/>
              <a:ext cx="1698667" cy="429733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7" name="Google Shape;87;p13"/>
          <p:cNvGrpSpPr/>
          <p:nvPr/>
        </p:nvGrpSpPr>
        <p:grpSpPr>
          <a:xfrm>
            <a:off x="1526463" y="2920139"/>
            <a:ext cx="7639500" cy="609111"/>
            <a:chOff x="1526463" y="2920139"/>
            <a:chExt cx="7639500" cy="609111"/>
          </a:xfrm>
        </p:grpSpPr>
        <p:cxnSp>
          <p:nvCxnSpPr>
            <p:cNvPr id="88" name="Google Shape;88;p13"/>
            <p:cNvCxnSpPr/>
            <p:nvPr/>
          </p:nvCxnSpPr>
          <p:spPr>
            <a:xfrm>
              <a:off x="1617213" y="2920139"/>
              <a:ext cx="7458000" cy="0"/>
            </a:xfrm>
            <a:prstGeom prst="straightConnector1">
              <a:avLst/>
            </a:prstGeom>
            <a:noFill/>
            <a:ln cap="flat" cmpd="sng" w="38100">
              <a:solidFill>
                <a:srgbClr val="1D1D1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1526463" y="3529250"/>
              <a:ext cx="7639500" cy="0"/>
            </a:xfrm>
            <a:prstGeom prst="straightConnector1">
              <a:avLst/>
            </a:prstGeom>
            <a:noFill/>
            <a:ln cap="flat" cmpd="sng" w="38100">
              <a:solidFill>
                <a:srgbClr val="1D1D1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90" name="Google Shape;90;p13"/>
            <p:cNvGrpSpPr/>
            <p:nvPr/>
          </p:nvGrpSpPr>
          <p:grpSpPr>
            <a:xfrm>
              <a:off x="2142838" y="3096850"/>
              <a:ext cx="6406750" cy="261608"/>
              <a:chOff x="2086850" y="3096850"/>
              <a:chExt cx="6406750" cy="261608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2086850" y="3096858"/>
                <a:ext cx="2214900" cy="261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700">
                    <a:solidFill>
                      <a:srgbClr val="1D1D1D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CENTRAL LONDON</a:t>
                </a:r>
                <a:endParaRPr sz="1700">
                  <a:solidFill>
                    <a:srgbClr val="1D1D1D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4306225" y="3096850"/>
                <a:ext cx="1403100" cy="261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700">
                    <a:solidFill>
                      <a:srgbClr val="1D1D1D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SIZE: 18 M²</a:t>
                </a:r>
                <a:endParaRPr b="1" sz="1700">
                  <a:solidFill>
                    <a:srgbClr val="1D1D1D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5713800" y="3096850"/>
                <a:ext cx="2779800" cy="261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700">
                    <a:solidFill>
                      <a:srgbClr val="1D1D1D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£850/MONTH + UTILITIES</a:t>
                </a:r>
                <a:endParaRPr sz="1700">
                  <a:solidFill>
                    <a:srgbClr val="1D1D1D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94" name="Google Shape;94;p13"/>
          <p:cNvSpPr txBox="1"/>
          <p:nvPr/>
        </p:nvSpPr>
        <p:spPr>
          <a:xfrm>
            <a:off x="1698963" y="3885555"/>
            <a:ext cx="72945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1D1D1D"/>
                </a:solidFill>
                <a:latin typeface="Poppins Black"/>
                <a:ea typeface="Poppins Black"/>
                <a:cs typeface="Poppins Black"/>
                <a:sym typeface="Poppins Black"/>
              </a:rPr>
              <a:t>CONTACT US NOW:</a:t>
            </a:r>
            <a:endParaRPr sz="1800">
              <a:solidFill>
                <a:srgbClr val="1D1D1D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536663" y="4377756"/>
            <a:ext cx="76191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solidFill>
                  <a:srgbClr val="70707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+44 7555 123456   |  LONDON.ROOM.RENTAL@GMAIL.COM</a:t>
            </a:r>
            <a:endParaRPr sz="1900">
              <a:solidFill>
                <a:srgbClr val="70707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