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Playfair Display"/>
      <p:regular r:id="rId7"/>
      <p:bold r:id="rId8"/>
      <p:italic r:id="rId9"/>
      <p:boldItalic r:id="rId10"/>
    </p:embeddedFont>
    <p:embeddedFont>
      <p:font typeface="Lato"/>
      <p:regular r:id="rId11"/>
      <p:bold r:id="rId12"/>
      <p:italic r:id="rId13"/>
      <p:boldItalic r:id="rId14"/>
    </p:embeddedFont>
    <p:embeddedFont>
      <p:font typeface="Lato Light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7">
          <p15:clr>
            <a:srgbClr val="747775"/>
          </p15:clr>
        </p15:guide>
        <p15:guide id="2" pos="340">
          <p15:clr>
            <a:srgbClr val="747775"/>
          </p15:clr>
        </p15:guide>
        <p15:guide id="3" pos="4422">
          <p15:clr>
            <a:srgbClr val="747775"/>
          </p15:clr>
        </p15:guide>
        <p15:guide id="4" orient="horz" pos="633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7" orient="horz"/>
        <p:guide pos="340"/>
        <p:guide pos="4422"/>
        <p:guide pos="6338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ato-regular.fntdata"/><Relationship Id="rId10" Type="http://schemas.openxmlformats.org/officeDocument/2006/relationships/font" Target="fonts/PlayfairDisplay-boldItalic.fntdata"/><Relationship Id="rId13" Type="http://schemas.openxmlformats.org/officeDocument/2006/relationships/font" Target="fonts/Lato-italic.fntdata"/><Relationship Id="rId12" Type="http://schemas.openxmlformats.org/officeDocument/2006/relationships/font" Target="fonts/Lat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layfairDisplay-italic.fntdata"/><Relationship Id="rId15" Type="http://schemas.openxmlformats.org/officeDocument/2006/relationships/font" Target="fonts/LatoLight-regular.fntdata"/><Relationship Id="rId14" Type="http://schemas.openxmlformats.org/officeDocument/2006/relationships/font" Target="fonts/Lato-boldItalic.fntdata"/><Relationship Id="rId17" Type="http://schemas.openxmlformats.org/officeDocument/2006/relationships/font" Target="fonts/LatoLight-italic.fntdata"/><Relationship Id="rId16" Type="http://schemas.openxmlformats.org/officeDocument/2006/relationships/font" Target="fonts/LatoLigh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LatoLight-boldItalic.fntdata"/><Relationship Id="rId7" Type="http://schemas.openxmlformats.org/officeDocument/2006/relationships/font" Target="fonts/PlayfairDisplay-regular.fntdata"/><Relationship Id="rId8" Type="http://schemas.openxmlformats.org/officeDocument/2006/relationships/font" Target="fonts/PlayfairDispl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0"/>
            <a:ext cx="7560003" cy="10698349"/>
            <a:chOff x="0" y="0"/>
            <a:chExt cx="7560003" cy="10698349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7560000" cy="10692000"/>
            </a:xfrm>
            <a:prstGeom prst="rect">
              <a:avLst/>
            </a:prstGeom>
            <a:solidFill>
              <a:srgbClr val="F7F1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6" name="Google Shape;56;p13"/>
            <p:cNvGrpSpPr/>
            <p:nvPr/>
          </p:nvGrpSpPr>
          <p:grpSpPr>
            <a:xfrm>
              <a:off x="0" y="0"/>
              <a:ext cx="7560003" cy="10698349"/>
              <a:chOff x="0" y="0"/>
              <a:chExt cx="7560003" cy="10698349"/>
            </a:xfrm>
          </p:grpSpPr>
          <p:pic>
            <p:nvPicPr>
              <p:cNvPr id="57" name="Google Shape;57;p13"/>
              <p:cNvPicPr preferRelativeResize="0"/>
              <p:nvPr/>
            </p:nvPicPr>
            <p:blipFill rotWithShape="1">
              <a:blip r:embed="rId3">
                <a:alphaModFix/>
              </a:blip>
              <a:srcRect b="25683" l="78755" r="0" t="0"/>
              <a:stretch/>
            </p:blipFill>
            <p:spPr>
              <a:xfrm>
                <a:off x="0" y="5651500"/>
                <a:ext cx="294175" cy="3612451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58" name="Google Shape;58;p13"/>
              <p:cNvPicPr preferRelativeResize="0"/>
              <p:nvPr/>
            </p:nvPicPr>
            <p:blipFill rotWithShape="1">
              <a:blip r:embed="rId4">
                <a:alphaModFix/>
              </a:blip>
              <a:srcRect b="31847" l="10348" r="12829" t="0"/>
              <a:stretch/>
            </p:blipFill>
            <p:spPr>
              <a:xfrm>
                <a:off x="0" y="7368175"/>
                <a:ext cx="7560003" cy="333017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59" name="Google Shape;59;p13"/>
              <p:cNvPicPr preferRelativeResize="0"/>
              <p:nvPr/>
            </p:nvPicPr>
            <p:blipFill rotWithShape="1">
              <a:blip r:embed="rId5">
                <a:alphaModFix/>
              </a:blip>
              <a:srcRect b="0" l="20540" r="0" t="19807"/>
              <a:stretch/>
            </p:blipFill>
            <p:spPr>
              <a:xfrm>
                <a:off x="0" y="0"/>
                <a:ext cx="4814851" cy="342902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60" name="Google Shape;60;p13"/>
          <p:cNvSpPr/>
          <p:nvPr/>
        </p:nvSpPr>
        <p:spPr>
          <a:xfrm>
            <a:off x="540000" y="630000"/>
            <a:ext cx="6480000" cy="943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" name="Google Shape;61;p13"/>
          <p:cNvGrpSpPr/>
          <p:nvPr/>
        </p:nvGrpSpPr>
        <p:grpSpPr>
          <a:xfrm>
            <a:off x="936750" y="1505565"/>
            <a:ext cx="5686500" cy="7758381"/>
            <a:chOff x="936750" y="1505565"/>
            <a:chExt cx="5686500" cy="7758381"/>
          </a:xfrm>
        </p:grpSpPr>
        <p:sp>
          <p:nvSpPr>
            <p:cNvPr id="62" name="Google Shape;62;p13"/>
            <p:cNvSpPr txBox="1"/>
            <p:nvPr/>
          </p:nvSpPr>
          <p:spPr>
            <a:xfrm>
              <a:off x="1828950" y="1505565"/>
              <a:ext cx="39021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600">
                  <a:solidFill>
                    <a:srgbClr val="231F20"/>
                  </a:solidFill>
                  <a:latin typeface="Lato Light"/>
                  <a:ea typeface="Lato Light"/>
                  <a:cs typeface="Lato Light"/>
                  <a:sym typeface="Lato Light"/>
                </a:rPr>
                <a:t>Join us for a memorable event</a:t>
              </a:r>
              <a:endParaRPr sz="1600">
                <a:solidFill>
                  <a:srgbClr val="231F20"/>
                </a:solidFill>
                <a:latin typeface="Lato Light"/>
                <a:ea typeface="Lato Light"/>
                <a:cs typeface="Lato Light"/>
                <a:sym typeface="Lato Light"/>
              </a:endParaRPr>
            </a:p>
          </p:txBody>
        </p:sp>
        <p:grpSp>
          <p:nvGrpSpPr>
            <p:cNvPr id="63" name="Google Shape;63;p13"/>
            <p:cNvGrpSpPr/>
            <p:nvPr/>
          </p:nvGrpSpPr>
          <p:grpSpPr>
            <a:xfrm>
              <a:off x="936750" y="2144675"/>
              <a:ext cx="5686500" cy="2232839"/>
              <a:chOff x="936750" y="2144675"/>
              <a:chExt cx="5686500" cy="2232839"/>
            </a:xfrm>
          </p:grpSpPr>
          <p:sp>
            <p:nvSpPr>
              <p:cNvPr id="64" name="Google Shape;64;p13"/>
              <p:cNvSpPr txBox="1"/>
              <p:nvPr/>
            </p:nvSpPr>
            <p:spPr>
              <a:xfrm>
                <a:off x="936750" y="2144675"/>
                <a:ext cx="5686500" cy="175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b="1" lang="ru" sz="5700">
                    <a:solidFill>
                      <a:srgbClr val="231F20"/>
                    </a:solidFill>
                    <a:latin typeface="Playfair Display"/>
                    <a:ea typeface="Playfair Display"/>
                    <a:cs typeface="Playfair Display"/>
                    <a:sym typeface="Playfair Display"/>
                  </a:rPr>
                  <a:t>Teachers</a:t>
                </a:r>
                <a:endParaRPr b="1" sz="5700">
                  <a:solidFill>
                    <a:srgbClr val="231F20"/>
                  </a:solidFill>
                  <a:latin typeface="Playfair Display"/>
                  <a:ea typeface="Playfair Display"/>
                  <a:cs typeface="Playfair Display"/>
                  <a:sym typeface="Playfair Display"/>
                </a:endParaRPr>
              </a:p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5700">
                    <a:solidFill>
                      <a:srgbClr val="231F20"/>
                    </a:solidFill>
                    <a:latin typeface="Playfair Display"/>
                    <a:ea typeface="Playfair Display"/>
                    <a:cs typeface="Playfair Display"/>
                    <a:sym typeface="Playfair Display"/>
                  </a:rPr>
                  <a:t>Day Celebration</a:t>
                </a:r>
                <a:endParaRPr b="1" sz="5700">
                  <a:solidFill>
                    <a:srgbClr val="231F20"/>
                  </a:solidFill>
                  <a:latin typeface="Playfair Display"/>
                  <a:ea typeface="Playfair Display"/>
                  <a:cs typeface="Playfair Display"/>
                  <a:sym typeface="Playfair Display"/>
                </a:endParaRPr>
              </a:p>
            </p:txBody>
          </p:sp>
          <p:sp>
            <p:nvSpPr>
              <p:cNvPr id="65" name="Google Shape;65;p13"/>
              <p:cNvSpPr txBox="1"/>
              <p:nvPr/>
            </p:nvSpPr>
            <p:spPr>
              <a:xfrm>
                <a:off x="1498475" y="4100314"/>
                <a:ext cx="4563000" cy="27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i="1" lang="ru" sz="1800">
                    <a:solidFill>
                      <a:srgbClr val="231F20"/>
                    </a:solidFill>
                    <a:latin typeface="Lato"/>
                    <a:ea typeface="Lato"/>
                    <a:cs typeface="Lato"/>
                    <a:sym typeface="Lato"/>
                  </a:rPr>
                  <a:t>Honoring the Guiding Lights of Our Lives</a:t>
                </a:r>
                <a:endParaRPr i="1" sz="1800">
                  <a:solidFill>
                    <a:srgbClr val="231F20"/>
                  </a:solidFill>
                  <a:latin typeface="Lato"/>
                  <a:ea typeface="Lato"/>
                  <a:cs typeface="Lato"/>
                  <a:sym typeface="Lato"/>
                </a:endParaRPr>
              </a:p>
            </p:txBody>
          </p:sp>
        </p:grpSp>
        <p:grpSp>
          <p:nvGrpSpPr>
            <p:cNvPr id="66" name="Google Shape;66;p13"/>
            <p:cNvGrpSpPr/>
            <p:nvPr/>
          </p:nvGrpSpPr>
          <p:grpSpPr>
            <a:xfrm>
              <a:off x="1202925" y="4820614"/>
              <a:ext cx="5154300" cy="4443332"/>
              <a:chOff x="1202925" y="4820614"/>
              <a:chExt cx="5154300" cy="4443332"/>
            </a:xfrm>
          </p:grpSpPr>
          <p:grpSp>
            <p:nvGrpSpPr>
              <p:cNvPr id="67" name="Google Shape;67;p13"/>
              <p:cNvGrpSpPr/>
              <p:nvPr/>
            </p:nvGrpSpPr>
            <p:grpSpPr>
              <a:xfrm>
                <a:off x="1202925" y="4820614"/>
                <a:ext cx="5154300" cy="1065809"/>
                <a:chOff x="1202925" y="4820614"/>
                <a:chExt cx="5154300" cy="1065809"/>
              </a:xfrm>
            </p:grpSpPr>
            <p:sp>
              <p:nvSpPr>
                <p:cNvPr id="68" name="Google Shape;68;p13"/>
                <p:cNvSpPr txBox="1"/>
                <p:nvPr/>
              </p:nvSpPr>
              <p:spPr>
                <a:xfrm>
                  <a:off x="1202925" y="4820614"/>
                  <a:ext cx="5154300" cy="246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600">
                      <a:solidFill>
                        <a:srgbClr val="231F20"/>
                      </a:solidFill>
                      <a:latin typeface="Lato Light"/>
                      <a:ea typeface="Lato Light"/>
                      <a:cs typeface="Lato Light"/>
                      <a:sym typeface="Lato Light"/>
                    </a:rPr>
                    <a:t>Dear </a:t>
                  </a:r>
                  <a:r>
                    <a:rPr b="1" lang="ru" sz="1600">
                      <a:solidFill>
                        <a:srgbClr val="231F20"/>
                      </a:solidFill>
                      <a:latin typeface="Lato"/>
                      <a:ea typeface="Lato"/>
                      <a:cs typeface="Lato"/>
                      <a:sym typeface="Lato"/>
                    </a:rPr>
                    <a:t>Ms. Smith</a:t>
                  </a:r>
                  <a:r>
                    <a:rPr lang="ru" sz="1600">
                      <a:solidFill>
                        <a:srgbClr val="231F20"/>
                      </a:solidFill>
                      <a:latin typeface="Lato Light"/>
                      <a:ea typeface="Lato Light"/>
                      <a:cs typeface="Lato Light"/>
                      <a:sym typeface="Lato Light"/>
                    </a:rPr>
                    <a:t>,</a:t>
                  </a:r>
                  <a:endParaRPr sz="1600">
                    <a:solidFill>
                      <a:srgbClr val="231F20"/>
                    </a:solidFill>
                    <a:latin typeface="Lato Light"/>
                    <a:ea typeface="Lato Light"/>
                    <a:cs typeface="Lato Light"/>
                    <a:sym typeface="Lato Light"/>
                  </a:endParaRPr>
                </a:p>
              </p:txBody>
            </p:sp>
            <p:sp>
              <p:nvSpPr>
                <p:cNvPr id="69" name="Google Shape;69;p13"/>
                <p:cNvSpPr txBox="1"/>
                <p:nvPr/>
              </p:nvSpPr>
              <p:spPr>
                <a:xfrm>
                  <a:off x="1202925" y="5124422"/>
                  <a:ext cx="5154300" cy="7620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500">
                      <a:solidFill>
                        <a:srgbClr val="231F20"/>
                      </a:solidFill>
                      <a:latin typeface="Lato Light"/>
                      <a:ea typeface="Lato Light"/>
                      <a:cs typeface="Lato Light"/>
                      <a:sym typeface="Lato Light"/>
                    </a:rPr>
                    <a:t>You are warmly invited to join us in celebrating Teachers' Day, </a:t>
                  </a:r>
                  <a:endParaRPr sz="1500">
                    <a:solidFill>
                      <a:srgbClr val="231F20"/>
                    </a:solidFill>
                    <a:latin typeface="Lato Light"/>
                    <a:ea typeface="Lato Light"/>
                    <a:cs typeface="Lato Light"/>
                    <a:sym typeface="Lato Light"/>
                  </a:endParaRPr>
                </a:p>
                <a:p>
                  <a:pPr indent="0" lvl="0" marL="0" rtl="0" algn="ctr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500">
                      <a:solidFill>
                        <a:srgbClr val="231F20"/>
                      </a:solidFill>
                      <a:latin typeface="Lato Light"/>
                      <a:ea typeface="Lato Light"/>
                      <a:cs typeface="Lato Light"/>
                      <a:sym typeface="Lato Light"/>
                    </a:rPr>
                    <a:t>as we come together to honor the dedication, inspiration, and guidance that shape the learning journey for all.</a:t>
                  </a:r>
                  <a:endParaRPr sz="1500">
                    <a:solidFill>
                      <a:srgbClr val="231F20"/>
                    </a:solidFill>
                    <a:latin typeface="Lato Light"/>
                    <a:ea typeface="Lato Light"/>
                    <a:cs typeface="Lato Light"/>
                    <a:sym typeface="Lato Light"/>
                  </a:endParaRPr>
                </a:p>
              </p:txBody>
            </p:sp>
          </p:grpSp>
          <p:grpSp>
            <p:nvGrpSpPr>
              <p:cNvPr id="70" name="Google Shape;70;p13"/>
              <p:cNvGrpSpPr/>
              <p:nvPr/>
            </p:nvGrpSpPr>
            <p:grpSpPr>
              <a:xfrm>
                <a:off x="1498475" y="6398332"/>
                <a:ext cx="4563000" cy="848447"/>
                <a:chOff x="1498475" y="6360678"/>
                <a:chExt cx="4563000" cy="848447"/>
              </a:xfrm>
            </p:grpSpPr>
            <p:sp>
              <p:nvSpPr>
                <p:cNvPr id="71" name="Google Shape;71;p13"/>
                <p:cNvSpPr txBox="1"/>
                <p:nvPr/>
              </p:nvSpPr>
              <p:spPr>
                <a:xfrm>
                  <a:off x="1498475" y="6360678"/>
                  <a:ext cx="4563000" cy="246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600">
                      <a:solidFill>
                        <a:srgbClr val="231F20"/>
                      </a:solidFill>
                      <a:latin typeface="Lato"/>
                      <a:ea typeface="Lato"/>
                      <a:cs typeface="Lato"/>
                      <a:sym typeface="Lato"/>
                    </a:rPr>
                    <a:t>October 15, 2028</a:t>
                  </a:r>
                  <a:endParaRPr b="1" sz="1600">
                    <a:solidFill>
                      <a:srgbClr val="231F20"/>
                    </a:solidFill>
                    <a:latin typeface="Lato"/>
                    <a:ea typeface="Lato"/>
                    <a:cs typeface="Lato"/>
                    <a:sym typeface="Lato"/>
                  </a:endParaRPr>
                </a:p>
              </p:txBody>
            </p:sp>
            <p:sp>
              <p:nvSpPr>
                <p:cNvPr id="72" name="Google Shape;72;p13"/>
                <p:cNvSpPr txBox="1"/>
                <p:nvPr/>
              </p:nvSpPr>
              <p:spPr>
                <a:xfrm>
                  <a:off x="1498475" y="6661751"/>
                  <a:ext cx="4563000" cy="246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600">
                      <a:solidFill>
                        <a:srgbClr val="231F20"/>
                      </a:solidFill>
                      <a:latin typeface="Lato Light"/>
                      <a:ea typeface="Lato Light"/>
                      <a:cs typeface="Lato Light"/>
                      <a:sym typeface="Lato Light"/>
                    </a:rPr>
                    <a:t>10:00 AM</a:t>
                  </a:r>
                  <a:endParaRPr sz="1600">
                    <a:solidFill>
                      <a:srgbClr val="231F20"/>
                    </a:solidFill>
                    <a:latin typeface="Lato Light"/>
                    <a:ea typeface="Lato Light"/>
                    <a:cs typeface="Lato Light"/>
                    <a:sym typeface="Lato Light"/>
                  </a:endParaRPr>
                </a:p>
              </p:txBody>
            </p:sp>
            <p:sp>
              <p:nvSpPr>
                <p:cNvPr id="73" name="Google Shape;73;p13"/>
                <p:cNvSpPr txBox="1"/>
                <p:nvPr/>
              </p:nvSpPr>
              <p:spPr>
                <a:xfrm>
                  <a:off x="1498475" y="6962825"/>
                  <a:ext cx="4563000" cy="246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600">
                      <a:solidFill>
                        <a:srgbClr val="231F20"/>
                      </a:solidFill>
                      <a:latin typeface="Lato Light"/>
                      <a:ea typeface="Lato Light"/>
                      <a:cs typeface="Lato Light"/>
                      <a:sym typeface="Lato Light"/>
                    </a:rPr>
                    <a:t>Green Valley School Auditorium</a:t>
                  </a:r>
                  <a:endParaRPr sz="1600">
                    <a:solidFill>
                      <a:srgbClr val="231F20"/>
                    </a:solidFill>
                    <a:latin typeface="Lato Light"/>
                    <a:ea typeface="Lato Light"/>
                    <a:cs typeface="Lato Light"/>
                    <a:sym typeface="Lato Light"/>
                  </a:endParaRPr>
                </a:p>
              </p:txBody>
            </p:sp>
          </p:grpSp>
          <p:grpSp>
            <p:nvGrpSpPr>
              <p:cNvPr id="74" name="Google Shape;74;p13"/>
              <p:cNvGrpSpPr/>
              <p:nvPr/>
            </p:nvGrpSpPr>
            <p:grpSpPr>
              <a:xfrm>
                <a:off x="1498475" y="7707989"/>
                <a:ext cx="4563000" cy="547374"/>
                <a:chOff x="1498475" y="6360678"/>
                <a:chExt cx="4563000" cy="547374"/>
              </a:xfrm>
            </p:grpSpPr>
            <p:sp>
              <p:nvSpPr>
                <p:cNvPr id="75" name="Google Shape;75;p13"/>
                <p:cNvSpPr txBox="1"/>
                <p:nvPr/>
              </p:nvSpPr>
              <p:spPr>
                <a:xfrm>
                  <a:off x="1498475" y="6360678"/>
                  <a:ext cx="4563000" cy="246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600">
                      <a:solidFill>
                        <a:srgbClr val="231F20"/>
                      </a:solidFill>
                      <a:latin typeface="Lato"/>
                      <a:ea typeface="Lato"/>
                      <a:cs typeface="Lato"/>
                      <a:sym typeface="Lato"/>
                    </a:rPr>
                    <a:t>RSVP: </a:t>
                  </a:r>
                  <a:r>
                    <a:rPr lang="ru" sz="1600">
                      <a:solidFill>
                        <a:srgbClr val="231F20"/>
                      </a:solidFill>
                      <a:latin typeface="Lato"/>
                      <a:ea typeface="Lato"/>
                      <a:cs typeface="Lato"/>
                      <a:sym typeface="Lato"/>
                    </a:rPr>
                    <a:t>(123) 456-7890</a:t>
                  </a:r>
                  <a:endParaRPr sz="1600">
                    <a:solidFill>
                      <a:srgbClr val="231F20"/>
                    </a:solidFill>
                    <a:latin typeface="Lato"/>
                    <a:ea typeface="Lato"/>
                    <a:cs typeface="Lato"/>
                    <a:sym typeface="Lato"/>
                  </a:endParaRPr>
                </a:p>
              </p:txBody>
            </p:sp>
            <p:sp>
              <p:nvSpPr>
                <p:cNvPr id="76" name="Google Shape;76;p13"/>
                <p:cNvSpPr txBox="1"/>
                <p:nvPr/>
              </p:nvSpPr>
              <p:spPr>
                <a:xfrm>
                  <a:off x="1498475" y="6661751"/>
                  <a:ext cx="4563000" cy="246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600">
                      <a:solidFill>
                        <a:srgbClr val="231F20"/>
                      </a:solidFill>
                      <a:latin typeface="Lato Light"/>
                      <a:ea typeface="Lato Light"/>
                      <a:cs typeface="Lato Light"/>
                      <a:sym typeface="Lato Light"/>
                    </a:rPr>
                    <a:t>student@mail.ltd</a:t>
                  </a:r>
                  <a:endParaRPr sz="1600">
                    <a:solidFill>
                      <a:srgbClr val="231F20"/>
                    </a:solidFill>
                    <a:latin typeface="Lato Light"/>
                    <a:ea typeface="Lato Light"/>
                    <a:cs typeface="Lato Light"/>
                    <a:sym typeface="Lato Light"/>
                  </a:endParaRPr>
                </a:p>
              </p:txBody>
            </p:sp>
          </p:grpSp>
          <p:grpSp>
            <p:nvGrpSpPr>
              <p:cNvPr id="77" name="Google Shape;77;p13"/>
              <p:cNvGrpSpPr/>
              <p:nvPr/>
            </p:nvGrpSpPr>
            <p:grpSpPr>
              <a:xfrm>
                <a:off x="1498475" y="8716572"/>
                <a:ext cx="4563000" cy="547374"/>
                <a:chOff x="1498475" y="6360678"/>
                <a:chExt cx="4563000" cy="547374"/>
              </a:xfrm>
            </p:grpSpPr>
            <p:sp>
              <p:nvSpPr>
                <p:cNvPr id="78" name="Google Shape;78;p13"/>
                <p:cNvSpPr txBox="1"/>
                <p:nvPr/>
              </p:nvSpPr>
              <p:spPr>
                <a:xfrm>
                  <a:off x="1498475" y="6360678"/>
                  <a:ext cx="4563000" cy="246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600">
                      <a:solidFill>
                        <a:srgbClr val="231F20"/>
                      </a:solidFill>
                      <a:latin typeface="Lato Light"/>
                      <a:ea typeface="Lato Light"/>
                      <a:cs typeface="Lato Light"/>
                      <a:sym typeface="Lato Light"/>
                    </a:rPr>
                    <a:t>With Warm Regards,</a:t>
                  </a:r>
                  <a:endParaRPr sz="1600">
                    <a:solidFill>
                      <a:srgbClr val="231F20"/>
                    </a:solidFill>
                    <a:latin typeface="Lato Light"/>
                    <a:ea typeface="Lato Light"/>
                    <a:cs typeface="Lato Light"/>
                    <a:sym typeface="Lato Light"/>
                  </a:endParaRPr>
                </a:p>
              </p:txBody>
            </p:sp>
            <p:sp>
              <p:nvSpPr>
                <p:cNvPr id="79" name="Google Shape;79;p13"/>
                <p:cNvSpPr txBox="1"/>
                <p:nvPr/>
              </p:nvSpPr>
              <p:spPr>
                <a:xfrm>
                  <a:off x="1498475" y="6661751"/>
                  <a:ext cx="4563000" cy="246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600">
                      <a:solidFill>
                        <a:srgbClr val="231F20"/>
                      </a:solidFill>
                      <a:latin typeface="Lato"/>
                      <a:ea typeface="Lato"/>
                      <a:cs typeface="Lato"/>
                      <a:sym typeface="Lato"/>
                    </a:rPr>
                    <a:t>The Green Valley Student Council</a:t>
                  </a:r>
                  <a:endParaRPr b="1" sz="1600">
                    <a:solidFill>
                      <a:srgbClr val="231F20"/>
                    </a:solidFill>
                    <a:latin typeface="Lato"/>
                    <a:ea typeface="Lato"/>
                    <a:cs typeface="Lato"/>
                    <a:sym typeface="Lato"/>
                  </a:endParaRPr>
                </a:p>
              </p:txBody>
            </p:sp>
          </p:grpSp>
        </p:grpSp>
      </p:grpSp>
      <p:grpSp>
        <p:nvGrpSpPr>
          <p:cNvPr id="80" name="Google Shape;80;p13"/>
          <p:cNvGrpSpPr/>
          <p:nvPr/>
        </p:nvGrpSpPr>
        <p:grpSpPr>
          <a:xfrm>
            <a:off x="-3234" y="158400"/>
            <a:ext cx="7559999" cy="10539950"/>
            <a:chOff x="0" y="158400"/>
            <a:chExt cx="7559999" cy="10539950"/>
          </a:xfrm>
        </p:grpSpPr>
        <p:pic>
          <p:nvPicPr>
            <p:cNvPr id="81" name="Google Shape;81;p13"/>
            <p:cNvPicPr preferRelativeResize="0"/>
            <p:nvPr/>
          </p:nvPicPr>
          <p:blipFill rotWithShape="1">
            <a:blip r:embed="rId6">
              <a:alphaModFix/>
            </a:blip>
            <a:srcRect b="0" l="0" r="44021" t="0"/>
            <a:stretch/>
          </p:blipFill>
          <p:spPr>
            <a:xfrm>
              <a:off x="5595850" y="158400"/>
              <a:ext cx="1964150" cy="26712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2" name="Google Shape;82;p13"/>
            <p:cNvPicPr preferRelativeResize="0"/>
            <p:nvPr/>
          </p:nvPicPr>
          <p:blipFill rotWithShape="1">
            <a:blip r:embed="rId7">
              <a:alphaModFix/>
            </a:blip>
            <a:srcRect b="19846" l="35060" r="0" t="0"/>
            <a:stretch/>
          </p:blipFill>
          <p:spPr>
            <a:xfrm>
              <a:off x="0" y="6422225"/>
              <a:ext cx="1550450" cy="42761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Google Shape;83;p13"/>
            <p:cNvPicPr preferRelativeResize="0"/>
            <p:nvPr/>
          </p:nvPicPr>
          <p:blipFill rotWithShape="1">
            <a:blip r:embed="rId8">
              <a:alphaModFix/>
            </a:blip>
            <a:srcRect b="22251" l="0" r="0" t="0"/>
            <a:stretch/>
          </p:blipFill>
          <p:spPr>
            <a:xfrm>
              <a:off x="5697375" y="9705800"/>
              <a:ext cx="1683350" cy="99255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