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ubik"/>
      <p:regular r:id="rId7"/>
      <p:bold r:id="rId8"/>
      <p:italic r:id="rId9"/>
      <p:boldItalic r:id="rId10"/>
    </p:embeddedFont>
    <p:embeddedFont>
      <p:font typeface="Source Sans Pr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608">
          <p15:clr>
            <a:srgbClr val="A4A3A4"/>
          </p15:clr>
        </p15:guide>
        <p15:guide id="3" pos="454">
          <p15:clr>
            <a:srgbClr val="9AA0A6"/>
          </p15:clr>
        </p15:guide>
        <p15:guide id="4" orient="horz" pos="454">
          <p15:clr>
            <a:srgbClr val="9AA0A6"/>
          </p15:clr>
        </p15:guide>
        <p15:guide id="5" orient="horz" pos="635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608"/>
        <p:guide pos="454"/>
        <p:guide pos="454" orient="horz"/>
        <p:guide pos="635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SansPro-regular.fntdata"/><Relationship Id="rId10" Type="http://schemas.openxmlformats.org/officeDocument/2006/relationships/font" Target="fonts/Rubik-boldItalic.fntdata"/><Relationship Id="rId13" Type="http://schemas.openxmlformats.org/officeDocument/2006/relationships/font" Target="fonts/SourceSansPro-italic.fntdata"/><Relationship Id="rId12" Type="http://schemas.openxmlformats.org/officeDocument/2006/relationships/font" Target="fonts/SourceSansPr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ubik-italic.fntdata"/><Relationship Id="rId14" Type="http://schemas.openxmlformats.org/officeDocument/2006/relationships/font" Target="fonts/SourceSans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ubik-regular.fntdata"/><Relationship Id="rId8" Type="http://schemas.openxmlformats.org/officeDocument/2006/relationships/font" Target="fonts/Rubi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image" Target="../media/image3.png"/><Relationship Id="rId8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28274" t="0"/>
          <a:stretch/>
        </p:blipFill>
        <p:spPr>
          <a:xfrm>
            <a:off x="5136750" y="6702900"/>
            <a:ext cx="2423251" cy="3391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" y="6492650"/>
            <a:ext cx="1370100" cy="274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5">
            <a:alphaModFix/>
          </a:blip>
          <a:srcRect b="0" l="0" r="15789" t="24425"/>
          <a:stretch/>
        </p:blipFill>
        <p:spPr>
          <a:xfrm>
            <a:off x="5895975" y="0"/>
            <a:ext cx="1671650" cy="15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238125" y="0"/>
            <a:ext cx="190500" cy="4114800"/>
          </a:xfrm>
          <a:prstGeom prst="rect">
            <a:avLst/>
          </a:prstGeom>
          <a:solidFill>
            <a:srgbClr val="61B98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710475" y="590575"/>
            <a:ext cx="3429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600">
                <a:solidFill>
                  <a:srgbClr val="ED693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TARA TERRY</a:t>
            </a:r>
            <a:endParaRPr b="1" sz="4600">
              <a:solidFill>
                <a:srgbClr val="ED693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10475" y="1289050"/>
            <a:ext cx="2466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006F9B"/>
                </a:solidFill>
                <a:latin typeface="Rubik"/>
                <a:ea typeface="Rubik"/>
                <a:cs typeface="Rubik"/>
                <a:sym typeface="Rubik"/>
              </a:rPr>
              <a:t>Primary Teacher</a:t>
            </a:r>
            <a:endParaRPr sz="2200">
              <a:solidFill>
                <a:srgbClr val="006F9B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10475" y="1879600"/>
            <a:ext cx="3429600" cy="8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Consectetuer adipiscing elit,   diam nonummy nibh euismod tincidunt ut laoreet dolore magna aliquam erat volutpat. Ut wisi enim ad minim veniam, quis nostrud exerci tation.</a:t>
            </a:r>
            <a:endParaRPr sz="1200"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4861" y="2931025"/>
            <a:ext cx="154800" cy="182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452700" y="2945707"/>
            <a:ext cx="190500" cy="145143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905738" y="2910813"/>
            <a:ext cx="1470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+1 023-456-7890</a:t>
            </a:r>
            <a:endParaRPr sz="1200"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728788" y="2910813"/>
            <a:ext cx="1470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mail@example.com</a:t>
            </a:r>
            <a:endParaRPr sz="1200"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04850" y="3396313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rgbClr val="ED693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WORK EXPERIENCE</a:t>
            </a:r>
            <a:endParaRPr b="1" sz="2100">
              <a:solidFill>
                <a:srgbClr val="ED693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704850" y="3882100"/>
            <a:ext cx="1114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2020-2022</a:t>
            </a:r>
            <a:endParaRPr i="1"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04850" y="4124325"/>
            <a:ext cx="291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006F9B"/>
                </a:solidFill>
                <a:latin typeface="Rubik"/>
                <a:ea typeface="Rubik"/>
                <a:cs typeface="Rubik"/>
                <a:sym typeface="Rubik"/>
              </a:rPr>
              <a:t>Elementary School Teacher</a:t>
            </a:r>
            <a:endParaRPr b="1" sz="1600">
              <a:solidFill>
                <a:srgbClr val="006F9B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704850" y="4410088"/>
            <a:ext cx="2919300" cy="8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Pellentesque erat arcu, laoreet nec mattis sodales, consectetur at quam. Fusce ac mattis metus. Suspendisse lobortis, arcu et venenatis justo.</a:t>
            </a:r>
            <a:endParaRPr sz="1200"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125713" y="3396313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rgbClr val="ED693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EDUCATION</a:t>
            </a:r>
            <a:endParaRPr b="1" sz="2100">
              <a:solidFill>
                <a:srgbClr val="ED693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125713" y="3882100"/>
            <a:ext cx="1114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2015-2017</a:t>
            </a:r>
            <a:endParaRPr i="1"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125713" y="4124325"/>
            <a:ext cx="291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006F9B"/>
                </a:solidFill>
                <a:latin typeface="Rubik"/>
                <a:ea typeface="Rubik"/>
                <a:cs typeface="Rubik"/>
                <a:sym typeface="Rubik"/>
              </a:rPr>
              <a:t>University</a:t>
            </a:r>
            <a:endParaRPr b="1" sz="16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125713" y="4410088"/>
            <a:ext cx="2919300" cy="8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In vitae mauris vitae dolor vulputate pulvinar. Aenean scelerisque nunc eu risus hendrerit, eget pharetra tortor auctor.</a:t>
            </a:r>
            <a:endParaRPr sz="1200"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704850" y="5448963"/>
            <a:ext cx="1114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2018-2020</a:t>
            </a:r>
            <a:endParaRPr i="1"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04850" y="5691188"/>
            <a:ext cx="291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006F9B"/>
                </a:solidFill>
                <a:latin typeface="Rubik"/>
                <a:ea typeface="Rubik"/>
                <a:cs typeface="Rubik"/>
                <a:sym typeface="Rubik"/>
              </a:rPr>
              <a:t>Summer Camp Organizer</a:t>
            </a:r>
            <a:endParaRPr b="1" sz="16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704850" y="5976950"/>
            <a:ext cx="2919300" cy="8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Nullam sed mattis dui, sed malesuada purus. Curabitur dolor Ut wisi enim ad minim veniam, ligula, mattis et interdum quis, fringilla et justo. </a:t>
            </a:r>
            <a:endParaRPr sz="1200"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125713" y="5448963"/>
            <a:ext cx="1114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2013-2015</a:t>
            </a:r>
            <a:endParaRPr i="1"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125713" y="5691188"/>
            <a:ext cx="291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006F9B"/>
                </a:solidFill>
                <a:latin typeface="Rubik"/>
                <a:ea typeface="Rubik"/>
                <a:cs typeface="Rubik"/>
                <a:sym typeface="Rubik"/>
              </a:rPr>
              <a:t>University</a:t>
            </a:r>
            <a:endParaRPr b="1" sz="16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125713" y="5976950"/>
            <a:ext cx="2919300" cy="8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Donec at auctor massa. Sed ac aliquet ante. Ut sodales urna eget libero tempor, eu placerat diam tempor. Nunc condimentum euismod lorem.</a:t>
            </a:r>
            <a:endParaRPr sz="1200"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704850" y="7034888"/>
            <a:ext cx="1114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2017-2018</a:t>
            </a:r>
            <a:endParaRPr i="1"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704850" y="7277113"/>
            <a:ext cx="291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006F9B"/>
                </a:solidFill>
                <a:latin typeface="Rubik"/>
                <a:ea typeface="Rubik"/>
                <a:cs typeface="Rubik"/>
                <a:sym typeface="Rubik"/>
              </a:rPr>
              <a:t>Spring Camp Volunteer</a:t>
            </a:r>
            <a:endParaRPr b="1" sz="16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704850" y="7562875"/>
            <a:ext cx="2919300" cy="8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Duis eu arcu auctor enim elementum varius quis non urna. Interdum et malesuada fames ac ante ipsum primis in faucibus. </a:t>
            </a:r>
            <a:endParaRPr sz="1200"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125713" y="7034888"/>
            <a:ext cx="1114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2008-2013</a:t>
            </a:r>
            <a:endParaRPr i="1"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125713" y="7277113"/>
            <a:ext cx="291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006F9B"/>
                </a:solidFill>
                <a:latin typeface="Rubik"/>
                <a:ea typeface="Rubik"/>
                <a:cs typeface="Rubik"/>
                <a:sym typeface="Rubik"/>
              </a:rPr>
              <a:t>School Name</a:t>
            </a:r>
            <a:endParaRPr b="1" sz="16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125713" y="7562875"/>
            <a:ext cx="2919300" cy="8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Curabitur dolor Ut wisi enim ad minim veniam, ligula, mattis et interdum quis, fringilla et justo. Ut sodales urna eget libero tempor euismod lorem.</a:t>
            </a:r>
            <a:endParaRPr sz="1200"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705713" y="8686813"/>
            <a:ext cx="1985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rgbClr val="ED693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LANGUAGES</a:t>
            </a:r>
            <a:endParaRPr b="1" sz="2100">
              <a:solidFill>
                <a:srgbClr val="ED693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705719" y="9158325"/>
            <a:ext cx="994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English </a:t>
            </a:r>
            <a:endParaRPr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87" name="Google Shape;87;p13"/>
          <p:cNvGrpSpPr/>
          <p:nvPr/>
        </p:nvGrpSpPr>
        <p:grpSpPr>
          <a:xfrm>
            <a:off x="2071700" y="9182100"/>
            <a:ext cx="1552450" cy="154800"/>
            <a:chOff x="2071700" y="9182100"/>
            <a:chExt cx="1552450" cy="154800"/>
          </a:xfrm>
        </p:grpSpPr>
        <p:sp>
          <p:nvSpPr>
            <p:cNvPr id="88" name="Google Shape;88;p13"/>
            <p:cNvSpPr/>
            <p:nvPr/>
          </p:nvSpPr>
          <p:spPr>
            <a:xfrm>
              <a:off x="2071700" y="9182100"/>
              <a:ext cx="154800" cy="154800"/>
            </a:xfrm>
            <a:prstGeom prst="ellipse">
              <a:avLst/>
            </a:prstGeom>
            <a:solidFill>
              <a:srgbClr val="006F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2421113" y="9182100"/>
              <a:ext cx="154800" cy="154800"/>
            </a:xfrm>
            <a:prstGeom prst="ellipse">
              <a:avLst/>
            </a:prstGeom>
            <a:solidFill>
              <a:srgbClr val="006F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2770525" y="9182100"/>
              <a:ext cx="154800" cy="154800"/>
            </a:xfrm>
            <a:prstGeom prst="ellipse">
              <a:avLst/>
            </a:prstGeom>
            <a:solidFill>
              <a:srgbClr val="006F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3119938" y="9182100"/>
              <a:ext cx="154800" cy="154800"/>
            </a:xfrm>
            <a:prstGeom prst="ellipse">
              <a:avLst/>
            </a:prstGeom>
            <a:solidFill>
              <a:srgbClr val="006F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3469350" y="9182100"/>
              <a:ext cx="154800" cy="154800"/>
            </a:xfrm>
            <a:prstGeom prst="ellipse">
              <a:avLst/>
            </a:prstGeom>
            <a:solidFill>
              <a:srgbClr val="006F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2071700" y="9540850"/>
            <a:ext cx="1552450" cy="154800"/>
            <a:chOff x="2071700" y="9540850"/>
            <a:chExt cx="1552450" cy="154800"/>
          </a:xfrm>
        </p:grpSpPr>
        <p:sp>
          <p:nvSpPr>
            <p:cNvPr id="94" name="Google Shape;94;p13"/>
            <p:cNvSpPr/>
            <p:nvPr/>
          </p:nvSpPr>
          <p:spPr>
            <a:xfrm>
              <a:off x="2071700" y="9540850"/>
              <a:ext cx="154800" cy="154800"/>
            </a:xfrm>
            <a:prstGeom prst="ellipse">
              <a:avLst/>
            </a:prstGeom>
            <a:solidFill>
              <a:srgbClr val="006F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2421113" y="9540850"/>
              <a:ext cx="154800" cy="154800"/>
            </a:xfrm>
            <a:prstGeom prst="ellipse">
              <a:avLst/>
            </a:prstGeom>
            <a:solidFill>
              <a:srgbClr val="006F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2770525" y="9540850"/>
              <a:ext cx="154800" cy="154800"/>
            </a:xfrm>
            <a:prstGeom prst="ellipse">
              <a:avLst/>
            </a:prstGeom>
            <a:solidFill>
              <a:srgbClr val="006F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3119938" y="9540850"/>
              <a:ext cx="154800" cy="154800"/>
            </a:xfrm>
            <a:prstGeom prst="ellipse">
              <a:avLst/>
            </a:prstGeom>
            <a:solidFill>
              <a:srgbClr val="006F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3469350" y="9540850"/>
              <a:ext cx="154800" cy="154800"/>
            </a:xfrm>
            <a:prstGeom prst="ellipse">
              <a:avLst/>
            </a:prstGeom>
            <a:noFill/>
            <a:ln cap="flat" cmpd="sng" w="19050">
              <a:solidFill>
                <a:srgbClr val="006F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2071700" y="9899600"/>
            <a:ext cx="1552450" cy="154800"/>
            <a:chOff x="2071700" y="9899600"/>
            <a:chExt cx="1552450" cy="154800"/>
          </a:xfrm>
        </p:grpSpPr>
        <p:sp>
          <p:nvSpPr>
            <p:cNvPr id="100" name="Google Shape;100;p13"/>
            <p:cNvSpPr/>
            <p:nvPr/>
          </p:nvSpPr>
          <p:spPr>
            <a:xfrm>
              <a:off x="2071700" y="9899600"/>
              <a:ext cx="154800" cy="154800"/>
            </a:xfrm>
            <a:prstGeom prst="ellipse">
              <a:avLst/>
            </a:prstGeom>
            <a:solidFill>
              <a:srgbClr val="006F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2421113" y="9899600"/>
              <a:ext cx="154800" cy="154800"/>
            </a:xfrm>
            <a:prstGeom prst="ellipse">
              <a:avLst/>
            </a:prstGeom>
            <a:solidFill>
              <a:srgbClr val="006F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2770525" y="9899600"/>
              <a:ext cx="154800" cy="154800"/>
            </a:xfrm>
            <a:prstGeom prst="ellipse">
              <a:avLst/>
            </a:prstGeom>
            <a:solidFill>
              <a:srgbClr val="006F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3119938" y="9899600"/>
              <a:ext cx="154800" cy="154800"/>
            </a:xfrm>
            <a:prstGeom prst="ellipse">
              <a:avLst/>
            </a:prstGeom>
            <a:noFill/>
            <a:ln cap="flat" cmpd="sng" w="19050">
              <a:solidFill>
                <a:srgbClr val="006F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3469350" y="9899600"/>
              <a:ext cx="154800" cy="154800"/>
            </a:xfrm>
            <a:prstGeom prst="ellipse">
              <a:avLst/>
            </a:prstGeom>
            <a:noFill/>
            <a:ln cap="flat" cmpd="sng" w="19050">
              <a:solidFill>
                <a:srgbClr val="006F9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5" name="Google Shape;105;p13"/>
          <p:cNvSpPr txBox="1"/>
          <p:nvPr/>
        </p:nvSpPr>
        <p:spPr>
          <a:xfrm>
            <a:off x="705719" y="9522125"/>
            <a:ext cx="994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French</a:t>
            </a:r>
            <a:endParaRPr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705719" y="9878825"/>
            <a:ext cx="994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Spanish</a:t>
            </a:r>
            <a:endParaRPr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4121013" y="8686813"/>
            <a:ext cx="1985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rgbClr val="ED693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SKILLS</a:t>
            </a:r>
            <a:endParaRPr b="1" sz="2100">
              <a:solidFill>
                <a:srgbClr val="ED693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4121025" y="9158325"/>
            <a:ext cx="1552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Critical Thinking</a:t>
            </a:r>
            <a:endParaRPr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4121027" y="9522125"/>
            <a:ext cx="1370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Teamwork</a:t>
            </a:r>
            <a:endParaRPr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4121027" y="9878825"/>
            <a:ext cx="1370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Sign Language</a:t>
            </a:r>
            <a:endParaRPr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5745040" y="9158325"/>
            <a:ext cx="1370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Adaptability</a:t>
            </a:r>
            <a:endParaRPr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5745040" y="9522125"/>
            <a:ext cx="1370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Leadership</a:t>
            </a:r>
            <a:endParaRPr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5745040" y="9878825"/>
            <a:ext cx="1370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1D272F"/>
                </a:solidFill>
                <a:latin typeface="Rubik"/>
                <a:ea typeface="Rubik"/>
                <a:cs typeface="Rubik"/>
                <a:sym typeface="Rubik"/>
              </a:rPr>
              <a:t>Organisation</a:t>
            </a:r>
            <a:endParaRPr>
              <a:solidFill>
                <a:srgbClr val="1D272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1962150" y="10498925"/>
            <a:ext cx="3650400" cy="1977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ED69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3"/>
          <p:cNvSpPr/>
          <p:nvPr/>
        </p:nvSpPr>
        <p:spPr>
          <a:xfrm>
            <a:off x="7377125" y="2319350"/>
            <a:ext cx="190500" cy="3467100"/>
          </a:xfrm>
          <a:prstGeom prst="rect">
            <a:avLst/>
          </a:prstGeom>
          <a:solidFill>
            <a:srgbClr val="006F9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6" name="Google Shape;116;p13"/>
          <p:cNvPicPr preferRelativeResize="0"/>
          <p:nvPr/>
        </p:nvPicPr>
        <p:blipFill rotWithShape="1">
          <a:blip r:embed="rId8">
            <a:alphaModFix/>
          </a:blip>
          <a:srcRect b="43853" l="17329" r="10795" t="6096"/>
          <a:stretch/>
        </p:blipFill>
        <p:spPr>
          <a:xfrm>
            <a:off x="4584824" y="761475"/>
            <a:ext cx="2206500" cy="2305500"/>
          </a:xfrm>
          <a:prstGeom prst="round2DiagRect">
            <a:avLst>
              <a:gd fmla="val 30433" name="adj1"/>
              <a:gd fmla="val 0" name="adj2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