
<file path=[Content_Types].xml><?xml version="1.0" encoding="utf-8"?>
<Types xmlns="http://schemas.openxmlformats.org/package/2006/content-types">
  <Default ContentType="application/x-fontdata" Extension="fntdata"/>
  <Default ContentType="application/xml" Extension="xml"/>
  <Default ContentType="application/vnd.openxmlformats-package.relationships+xml" Extension="rels"/>
  <Override ContentType="application/vnd.openxmlformats-officedocument.presentationml.notesSlide+xml" PartName="/ppt/notesSlides/notesSlide1.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59" r:id="rId4"/>
  </p:sldMasterIdLst>
  <p:notesMasterIdLst>
    <p:notesMasterId r:id="rId5"/>
  </p:notesMasterIdLst>
  <p:sldIdLst>
    <p:sldId id="256" r:id="rId6"/>
  </p:sldIdLst>
  <p:sldSz cy="10692000" cx="7560000"/>
  <p:notesSz cx="6858000" cy="9144000"/>
  <p:embeddedFontLst>
    <p:embeddedFont>
      <p:font typeface="Nunito"/>
      <p:regular r:id="rId7"/>
      <p:bold r:id="rId8"/>
      <p:italic r:id="rId9"/>
      <p:boldItalic r:id="rId10"/>
    </p:embeddedFont>
    <p:embeddedFont>
      <p:font typeface="Oooh Baby"/>
      <p:regular r:id="rId11"/>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3368">
          <p15:clr>
            <a:srgbClr val="747775"/>
          </p15:clr>
        </p15:guide>
        <p15:guide id="2" pos="2381">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3368" orient="horz"/>
        <p:guide pos="2381"/>
      </p:guideLst>
    </p:cSldViewPr>
  </p:slideViewPr>
</p:viewPr>
</file>

<file path=ppt/_rels/presentation.xml.rels><?xml version="1.0" encoding="UTF-8" standalone="yes"?><Relationships xmlns="http://schemas.openxmlformats.org/package/2006/relationships"><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11" Type="http://schemas.openxmlformats.org/officeDocument/2006/relationships/font" Target="fonts/OoohBaby-regular.fntdata"/><Relationship Id="rId10" Type="http://schemas.openxmlformats.org/officeDocument/2006/relationships/font" Target="fonts/Nunito-boldItalic.fntdata"/><Relationship Id="rId9" Type="http://schemas.openxmlformats.org/officeDocument/2006/relationships/font" Target="fonts/Nunito-italic.fntdata"/><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font" Target="fonts/Nunito-regular.fntdata"/><Relationship Id="rId8" Type="http://schemas.openxmlformats.org/officeDocument/2006/relationships/font" Target="fonts/Nunito-bold.fnt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2217050" y="685800"/>
            <a:ext cx="24246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0" name="Shape 50"/>
        <p:cNvGrpSpPr/>
        <p:nvPr/>
      </p:nvGrpSpPr>
      <p:grpSpPr>
        <a:xfrm>
          <a:off x="0" y="0"/>
          <a:ext cx="0" cy="0"/>
          <a:chOff x="0" y="0"/>
          <a:chExt cx="0" cy="0"/>
        </a:xfrm>
      </p:grpSpPr>
      <p:sp>
        <p:nvSpPr>
          <p:cNvPr id="51" name="Google Shape;51;p:notes"/>
          <p:cNvSpPr/>
          <p:nvPr>
            <p:ph idx="2" type="sldImg"/>
          </p:nvPr>
        </p:nvSpPr>
        <p:spPr>
          <a:xfrm>
            <a:off x="2217050" y="685800"/>
            <a:ext cx="2424600" cy="3429000"/>
          </a:xfrm>
          <a:custGeom>
            <a:rect b="b" l="l" r="r" t="t"/>
            <a:pathLst>
              <a:path extrusionOk="0" h="120000" w="120000">
                <a:moveTo>
                  <a:pt x="0" y="0"/>
                </a:moveTo>
                <a:lnTo>
                  <a:pt x="120000" y="0"/>
                </a:lnTo>
                <a:lnTo>
                  <a:pt x="120000" y="120000"/>
                </a:lnTo>
                <a:lnTo>
                  <a:pt x="0" y="120000"/>
                </a:lnTo>
                <a:close/>
              </a:path>
            </a:pathLst>
          </a:custGeom>
        </p:spPr>
      </p:sp>
      <p:sp>
        <p:nvSpPr>
          <p:cNvPr id="52" name="Google Shape;52;p: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txBox="1"/>
          <p:nvPr>
            <p:ph type="ctrTitle"/>
          </p:nvPr>
        </p:nvSpPr>
        <p:spPr>
          <a:xfrm>
            <a:off x="257712" y="1547778"/>
            <a:ext cx="7044600" cy="4266900"/>
          </a:xfrm>
          <a:prstGeom prst="rect">
            <a:avLst/>
          </a:prstGeom>
        </p:spPr>
        <p:txBody>
          <a:bodyPr anchorCtr="0" anchor="b" bIns="91425" lIns="91425" spcFirstLastPara="1" rIns="91425" wrap="square" tIns="91425">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11" name="Google Shape;11;p2"/>
          <p:cNvSpPr txBox="1"/>
          <p:nvPr>
            <p:ph idx="1" type="subTitle"/>
          </p:nvPr>
        </p:nvSpPr>
        <p:spPr>
          <a:xfrm>
            <a:off x="257705" y="5891409"/>
            <a:ext cx="7044600" cy="16476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2" name="Google Shape;12;p2"/>
          <p:cNvSpPr txBox="1"/>
          <p:nvPr>
            <p:ph idx="12" type="sldNum"/>
          </p:nvPr>
        </p:nvSpPr>
        <p:spPr>
          <a:xfrm>
            <a:off x="7004788" y="9693616"/>
            <a:ext cx="453600" cy="8181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4" name="Shape 44"/>
        <p:cNvGrpSpPr/>
        <p:nvPr/>
      </p:nvGrpSpPr>
      <p:grpSpPr>
        <a:xfrm>
          <a:off x="0" y="0"/>
          <a:ext cx="0" cy="0"/>
          <a:chOff x="0" y="0"/>
          <a:chExt cx="0" cy="0"/>
        </a:xfrm>
      </p:grpSpPr>
      <p:sp>
        <p:nvSpPr>
          <p:cNvPr id="45" name="Google Shape;45;p11"/>
          <p:cNvSpPr txBox="1"/>
          <p:nvPr>
            <p:ph hasCustomPrompt="1" type="title"/>
          </p:nvPr>
        </p:nvSpPr>
        <p:spPr>
          <a:xfrm>
            <a:off x="257705" y="2299346"/>
            <a:ext cx="7044600" cy="4081500"/>
          </a:xfrm>
          <a:prstGeom prst="rect">
            <a:avLst/>
          </a:prstGeom>
        </p:spPr>
        <p:txBody>
          <a:bodyPr anchorCtr="0" anchor="b" bIns="91425" lIns="91425" spcFirstLastPara="1" rIns="91425" wrap="square" tIns="91425">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p:nvPr>
            <p:ph idx="1" type="body"/>
          </p:nvPr>
        </p:nvSpPr>
        <p:spPr>
          <a:xfrm>
            <a:off x="257705" y="6552657"/>
            <a:ext cx="7044600" cy="2703900"/>
          </a:xfrm>
          <a:prstGeom prst="rect">
            <a:avLst/>
          </a:prstGeom>
        </p:spPr>
        <p:txBody>
          <a:bodyPr anchorCtr="0" anchor="t" bIns="91425" lIns="91425" spcFirstLastPara="1" rIns="91425" wrap="square" tIns="91425">
            <a:normAutofit/>
          </a:bodyPr>
          <a:lstStyle>
            <a:lvl1pPr indent="-342900" lvl="0" marL="457200" algn="ctr">
              <a:spcBef>
                <a:spcPts val="0"/>
              </a:spcBef>
              <a:spcAft>
                <a:spcPts val="0"/>
              </a:spcAft>
              <a:buSzPts val="1800"/>
              <a:buChar char="●"/>
              <a:defRPr/>
            </a:lvl1pPr>
            <a:lvl2pPr indent="-317500" lvl="1" marL="914400" algn="ctr">
              <a:spcBef>
                <a:spcPts val="0"/>
              </a:spcBef>
              <a:spcAft>
                <a:spcPts val="0"/>
              </a:spcAft>
              <a:buSzPts val="1400"/>
              <a:buChar char="○"/>
              <a:defRPr/>
            </a:lvl2pPr>
            <a:lvl3pPr indent="-317500" lvl="2" marL="1371600" algn="ctr">
              <a:spcBef>
                <a:spcPts val="0"/>
              </a:spcBef>
              <a:spcAft>
                <a:spcPts val="0"/>
              </a:spcAft>
              <a:buSzPts val="1400"/>
              <a:buChar char="■"/>
              <a:defRPr/>
            </a:lvl3pPr>
            <a:lvl4pPr indent="-317500" lvl="3" marL="1828800" algn="ctr">
              <a:spcBef>
                <a:spcPts val="0"/>
              </a:spcBef>
              <a:spcAft>
                <a:spcPts val="0"/>
              </a:spcAft>
              <a:buSzPts val="1400"/>
              <a:buChar char="●"/>
              <a:defRPr/>
            </a:lvl4pPr>
            <a:lvl5pPr indent="-317500" lvl="4" marL="2286000" algn="ctr">
              <a:spcBef>
                <a:spcPts val="0"/>
              </a:spcBef>
              <a:spcAft>
                <a:spcPts val="0"/>
              </a:spcAft>
              <a:buSzPts val="1400"/>
              <a:buChar char="○"/>
              <a:defRPr/>
            </a:lvl5pPr>
            <a:lvl6pPr indent="-317500" lvl="5" marL="2743200" algn="ctr">
              <a:spcBef>
                <a:spcPts val="0"/>
              </a:spcBef>
              <a:spcAft>
                <a:spcPts val="0"/>
              </a:spcAft>
              <a:buSzPts val="1400"/>
              <a:buChar char="■"/>
              <a:defRPr/>
            </a:lvl6pPr>
            <a:lvl7pPr indent="-317500" lvl="6" marL="3200400" algn="ctr">
              <a:spcBef>
                <a:spcPts val="0"/>
              </a:spcBef>
              <a:spcAft>
                <a:spcPts val="0"/>
              </a:spcAft>
              <a:buSzPts val="1400"/>
              <a:buChar char="●"/>
              <a:defRPr/>
            </a:lvl7pPr>
            <a:lvl8pPr indent="-317500" lvl="7" marL="3657600" algn="ctr">
              <a:spcBef>
                <a:spcPts val="0"/>
              </a:spcBef>
              <a:spcAft>
                <a:spcPts val="0"/>
              </a:spcAft>
              <a:buSzPts val="1400"/>
              <a:buChar char="○"/>
              <a:defRPr/>
            </a:lvl8pPr>
            <a:lvl9pPr indent="-317500" lvl="8" marL="4114800" algn="ctr">
              <a:spcBef>
                <a:spcPts val="0"/>
              </a:spcBef>
              <a:spcAft>
                <a:spcPts val="0"/>
              </a:spcAft>
              <a:buSzPts val="1400"/>
              <a:buChar char="■"/>
              <a:defRPr/>
            </a:lvl9pPr>
          </a:lstStyle>
          <a:p/>
        </p:txBody>
      </p:sp>
      <p:sp>
        <p:nvSpPr>
          <p:cNvPr id="47" name="Google Shape;47;p11"/>
          <p:cNvSpPr txBox="1"/>
          <p:nvPr>
            <p:ph idx="12" type="sldNum"/>
          </p:nvPr>
        </p:nvSpPr>
        <p:spPr>
          <a:xfrm>
            <a:off x="7004788" y="9693616"/>
            <a:ext cx="453600" cy="8181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8" name="Shape 48"/>
        <p:cNvGrpSpPr/>
        <p:nvPr/>
      </p:nvGrpSpPr>
      <p:grpSpPr>
        <a:xfrm>
          <a:off x="0" y="0"/>
          <a:ext cx="0" cy="0"/>
          <a:chOff x="0" y="0"/>
          <a:chExt cx="0" cy="0"/>
        </a:xfrm>
      </p:grpSpPr>
      <p:sp>
        <p:nvSpPr>
          <p:cNvPr id="49" name="Google Shape;49;p12"/>
          <p:cNvSpPr txBox="1"/>
          <p:nvPr>
            <p:ph idx="12" type="sldNum"/>
          </p:nvPr>
        </p:nvSpPr>
        <p:spPr>
          <a:xfrm>
            <a:off x="7004788" y="9693616"/>
            <a:ext cx="453600" cy="8181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3" name="Shape 13"/>
        <p:cNvGrpSpPr/>
        <p:nvPr/>
      </p:nvGrpSpPr>
      <p:grpSpPr>
        <a:xfrm>
          <a:off x="0" y="0"/>
          <a:ext cx="0" cy="0"/>
          <a:chOff x="0" y="0"/>
          <a:chExt cx="0" cy="0"/>
        </a:xfrm>
      </p:grpSpPr>
      <p:sp>
        <p:nvSpPr>
          <p:cNvPr id="14" name="Google Shape;14;p3"/>
          <p:cNvSpPr txBox="1"/>
          <p:nvPr>
            <p:ph type="title"/>
          </p:nvPr>
        </p:nvSpPr>
        <p:spPr>
          <a:xfrm>
            <a:off x="257705" y="4471058"/>
            <a:ext cx="7044600" cy="1749900"/>
          </a:xfrm>
          <a:prstGeom prst="rect">
            <a:avLst/>
          </a:prstGeom>
        </p:spPr>
        <p:txBody>
          <a:bodyPr anchorCtr="0" anchor="ctr" bIns="91425" lIns="91425" spcFirstLastPara="1" rIns="91425" wrap="square" tIns="91425">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
        <p:nvSpPr>
          <p:cNvPr id="15" name="Google Shape;15;p3"/>
          <p:cNvSpPr txBox="1"/>
          <p:nvPr>
            <p:ph idx="12" type="sldNum"/>
          </p:nvPr>
        </p:nvSpPr>
        <p:spPr>
          <a:xfrm>
            <a:off x="7004788" y="9693616"/>
            <a:ext cx="453600" cy="8181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6" name="Shape 16"/>
        <p:cNvGrpSpPr/>
        <p:nvPr/>
      </p:nvGrpSpPr>
      <p:grpSpPr>
        <a:xfrm>
          <a:off x="0" y="0"/>
          <a:ext cx="0" cy="0"/>
          <a:chOff x="0" y="0"/>
          <a:chExt cx="0" cy="0"/>
        </a:xfrm>
      </p:grpSpPr>
      <p:sp>
        <p:nvSpPr>
          <p:cNvPr id="17" name="Google Shape;17;p4"/>
          <p:cNvSpPr txBox="1"/>
          <p:nvPr>
            <p:ph type="title"/>
          </p:nvPr>
        </p:nvSpPr>
        <p:spPr>
          <a:xfrm>
            <a:off x="257705" y="925091"/>
            <a:ext cx="7044600" cy="11904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18" name="Google Shape;18;p4"/>
          <p:cNvSpPr txBox="1"/>
          <p:nvPr>
            <p:ph idx="1" type="body"/>
          </p:nvPr>
        </p:nvSpPr>
        <p:spPr>
          <a:xfrm>
            <a:off x="257705" y="2395696"/>
            <a:ext cx="7044600" cy="7101900"/>
          </a:xfrm>
          <a:prstGeom prst="rect">
            <a:avLst/>
          </a:prstGeom>
        </p:spPr>
        <p:txBody>
          <a:bodyPr anchorCtr="0" anchor="t"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19" name="Google Shape;19;p4"/>
          <p:cNvSpPr txBox="1"/>
          <p:nvPr>
            <p:ph idx="12" type="sldNum"/>
          </p:nvPr>
        </p:nvSpPr>
        <p:spPr>
          <a:xfrm>
            <a:off x="7004788" y="9693616"/>
            <a:ext cx="453600" cy="8181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0" name="Shape 20"/>
        <p:cNvGrpSpPr/>
        <p:nvPr/>
      </p:nvGrpSpPr>
      <p:grpSpPr>
        <a:xfrm>
          <a:off x="0" y="0"/>
          <a:ext cx="0" cy="0"/>
          <a:chOff x="0" y="0"/>
          <a:chExt cx="0" cy="0"/>
        </a:xfrm>
      </p:grpSpPr>
      <p:sp>
        <p:nvSpPr>
          <p:cNvPr id="21" name="Google Shape;21;p5"/>
          <p:cNvSpPr txBox="1"/>
          <p:nvPr>
            <p:ph type="title"/>
          </p:nvPr>
        </p:nvSpPr>
        <p:spPr>
          <a:xfrm>
            <a:off x="257705" y="925091"/>
            <a:ext cx="7044600" cy="11904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2" name="Google Shape;22;p5"/>
          <p:cNvSpPr txBox="1"/>
          <p:nvPr>
            <p:ph idx="1" type="body"/>
          </p:nvPr>
        </p:nvSpPr>
        <p:spPr>
          <a:xfrm>
            <a:off x="257705" y="2395696"/>
            <a:ext cx="3306900" cy="71019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3" name="Google Shape;23;p5"/>
          <p:cNvSpPr txBox="1"/>
          <p:nvPr>
            <p:ph idx="2" type="body"/>
          </p:nvPr>
        </p:nvSpPr>
        <p:spPr>
          <a:xfrm>
            <a:off x="3995291" y="2395696"/>
            <a:ext cx="3306900" cy="71019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4" name="Google Shape;24;p5"/>
          <p:cNvSpPr txBox="1"/>
          <p:nvPr>
            <p:ph idx="12" type="sldNum"/>
          </p:nvPr>
        </p:nvSpPr>
        <p:spPr>
          <a:xfrm>
            <a:off x="7004788" y="9693616"/>
            <a:ext cx="453600" cy="8181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5" name="Shape 25"/>
        <p:cNvGrpSpPr/>
        <p:nvPr/>
      </p:nvGrpSpPr>
      <p:grpSpPr>
        <a:xfrm>
          <a:off x="0" y="0"/>
          <a:ext cx="0" cy="0"/>
          <a:chOff x="0" y="0"/>
          <a:chExt cx="0" cy="0"/>
        </a:xfrm>
      </p:grpSpPr>
      <p:sp>
        <p:nvSpPr>
          <p:cNvPr id="26" name="Google Shape;26;p6"/>
          <p:cNvSpPr txBox="1"/>
          <p:nvPr>
            <p:ph type="title"/>
          </p:nvPr>
        </p:nvSpPr>
        <p:spPr>
          <a:xfrm>
            <a:off x="257705" y="925091"/>
            <a:ext cx="7044600" cy="11904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7" name="Google Shape;27;p6"/>
          <p:cNvSpPr txBox="1"/>
          <p:nvPr>
            <p:ph idx="12" type="sldNum"/>
          </p:nvPr>
        </p:nvSpPr>
        <p:spPr>
          <a:xfrm>
            <a:off x="7004788" y="9693616"/>
            <a:ext cx="453600" cy="8181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8" name="Shape 28"/>
        <p:cNvGrpSpPr/>
        <p:nvPr/>
      </p:nvGrpSpPr>
      <p:grpSpPr>
        <a:xfrm>
          <a:off x="0" y="0"/>
          <a:ext cx="0" cy="0"/>
          <a:chOff x="0" y="0"/>
          <a:chExt cx="0" cy="0"/>
        </a:xfrm>
      </p:grpSpPr>
      <p:sp>
        <p:nvSpPr>
          <p:cNvPr id="29" name="Google Shape;29;p7"/>
          <p:cNvSpPr txBox="1"/>
          <p:nvPr>
            <p:ph type="title"/>
          </p:nvPr>
        </p:nvSpPr>
        <p:spPr>
          <a:xfrm>
            <a:off x="257705" y="1154948"/>
            <a:ext cx="2321700" cy="1570800"/>
          </a:xfrm>
          <a:prstGeom prst="rect">
            <a:avLst/>
          </a:prstGeom>
        </p:spPr>
        <p:txBody>
          <a:bodyPr anchorCtr="0" anchor="b" bIns="91425" lIns="91425" spcFirstLastPara="1" rIns="91425" wrap="square" tIns="91425">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0" name="Google Shape;30;p7"/>
          <p:cNvSpPr txBox="1"/>
          <p:nvPr>
            <p:ph idx="1" type="body"/>
          </p:nvPr>
        </p:nvSpPr>
        <p:spPr>
          <a:xfrm>
            <a:off x="257705" y="2888617"/>
            <a:ext cx="2321700" cy="6609000"/>
          </a:xfrm>
          <a:prstGeom prst="rect">
            <a:avLst/>
          </a:prstGeom>
        </p:spPr>
        <p:txBody>
          <a:bodyPr anchorCtr="0" anchor="t" bIns="91425" lIns="91425" spcFirstLastPara="1" rIns="91425" wrap="square" tIns="91425">
            <a:normAutofit/>
          </a:bodyPr>
          <a:lstStyle>
            <a:lvl1pPr indent="-304800" lvl="0" marL="457200">
              <a:spcBef>
                <a:spcPts val="0"/>
              </a:spcBef>
              <a:spcAft>
                <a:spcPts val="0"/>
              </a:spcAft>
              <a:buSzPts val="1200"/>
              <a:buChar char="●"/>
              <a:defRPr sz="12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31" name="Google Shape;31;p7"/>
          <p:cNvSpPr txBox="1"/>
          <p:nvPr>
            <p:ph idx="12" type="sldNum"/>
          </p:nvPr>
        </p:nvSpPr>
        <p:spPr>
          <a:xfrm>
            <a:off x="7004788" y="9693616"/>
            <a:ext cx="453600" cy="8181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2" name="Shape 32"/>
        <p:cNvGrpSpPr/>
        <p:nvPr/>
      </p:nvGrpSpPr>
      <p:grpSpPr>
        <a:xfrm>
          <a:off x="0" y="0"/>
          <a:ext cx="0" cy="0"/>
          <a:chOff x="0" y="0"/>
          <a:chExt cx="0" cy="0"/>
        </a:xfrm>
      </p:grpSpPr>
      <p:sp>
        <p:nvSpPr>
          <p:cNvPr id="33" name="Google Shape;33;p8"/>
          <p:cNvSpPr txBox="1"/>
          <p:nvPr>
            <p:ph type="title"/>
          </p:nvPr>
        </p:nvSpPr>
        <p:spPr>
          <a:xfrm>
            <a:off x="405325" y="935745"/>
            <a:ext cx="5264700" cy="8503800"/>
          </a:xfrm>
          <a:prstGeom prst="rect">
            <a:avLst/>
          </a:prstGeom>
        </p:spPr>
        <p:txBody>
          <a:bodyPr anchorCtr="0" anchor="ctr" bIns="91425" lIns="91425" spcFirstLastPara="1" rIns="91425" wrap="square" tIns="91425">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34" name="Google Shape;34;p8"/>
          <p:cNvSpPr txBox="1"/>
          <p:nvPr>
            <p:ph idx="12" type="sldNum"/>
          </p:nvPr>
        </p:nvSpPr>
        <p:spPr>
          <a:xfrm>
            <a:off x="7004788" y="9693616"/>
            <a:ext cx="453600" cy="8181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9"/>
          <p:cNvSpPr/>
          <p:nvPr/>
        </p:nvSpPr>
        <p:spPr>
          <a:xfrm>
            <a:off x="3780000" y="-260"/>
            <a:ext cx="3780000" cy="106920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 name="Google Shape;37;p9"/>
          <p:cNvSpPr txBox="1"/>
          <p:nvPr>
            <p:ph type="title"/>
          </p:nvPr>
        </p:nvSpPr>
        <p:spPr>
          <a:xfrm>
            <a:off x="219508" y="2563450"/>
            <a:ext cx="3344400" cy="3081300"/>
          </a:xfrm>
          <a:prstGeom prst="rect">
            <a:avLst/>
          </a:prstGeom>
        </p:spPr>
        <p:txBody>
          <a:bodyPr anchorCtr="0" anchor="b" bIns="91425" lIns="91425" spcFirstLastPara="1" rIns="91425" wrap="square" tIns="91425">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38" name="Google Shape;38;p9"/>
          <p:cNvSpPr txBox="1"/>
          <p:nvPr>
            <p:ph idx="1" type="subTitle"/>
          </p:nvPr>
        </p:nvSpPr>
        <p:spPr>
          <a:xfrm>
            <a:off x="219508" y="5826865"/>
            <a:ext cx="3344400" cy="25674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39" name="Google Shape;39;p9"/>
          <p:cNvSpPr txBox="1"/>
          <p:nvPr>
            <p:ph idx="2" type="body"/>
          </p:nvPr>
        </p:nvSpPr>
        <p:spPr>
          <a:xfrm>
            <a:off x="4083839" y="1505164"/>
            <a:ext cx="3172200" cy="7681200"/>
          </a:xfrm>
          <a:prstGeom prst="rect">
            <a:avLst/>
          </a:prstGeom>
        </p:spPr>
        <p:txBody>
          <a:bodyPr anchorCtr="0" anchor="ctr"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40" name="Google Shape;40;p9"/>
          <p:cNvSpPr txBox="1"/>
          <p:nvPr>
            <p:ph idx="12" type="sldNum"/>
          </p:nvPr>
        </p:nvSpPr>
        <p:spPr>
          <a:xfrm>
            <a:off x="7004788" y="9693616"/>
            <a:ext cx="453600" cy="8181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1" name="Shape 41"/>
        <p:cNvGrpSpPr/>
        <p:nvPr/>
      </p:nvGrpSpPr>
      <p:grpSpPr>
        <a:xfrm>
          <a:off x="0" y="0"/>
          <a:ext cx="0" cy="0"/>
          <a:chOff x="0" y="0"/>
          <a:chExt cx="0" cy="0"/>
        </a:xfrm>
      </p:grpSpPr>
      <p:sp>
        <p:nvSpPr>
          <p:cNvPr id="42" name="Google Shape;42;p10"/>
          <p:cNvSpPr txBox="1"/>
          <p:nvPr>
            <p:ph idx="1" type="body"/>
          </p:nvPr>
        </p:nvSpPr>
        <p:spPr>
          <a:xfrm>
            <a:off x="257705" y="8794266"/>
            <a:ext cx="4959600" cy="1257900"/>
          </a:xfrm>
          <a:prstGeom prst="rect">
            <a:avLst/>
          </a:prstGeom>
        </p:spPr>
        <p:txBody>
          <a:bodyPr anchorCtr="0" anchor="ctr" bIns="91425" lIns="91425" spcFirstLastPara="1" rIns="91425" wrap="square" tIns="91425">
            <a:normAutofit/>
          </a:bodyPr>
          <a:lstStyle>
            <a:lvl1pPr indent="-228600" lvl="0" marL="457200">
              <a:lnSpc>
                <a:spcPct val="100000"/>
              </a:lnSpc>
              <a:spcBef>
                <a:spcPts val="0"/>
              </a:spcBef>
              <a:spcAft>
                <a:spcPts val="0"/>
              </a:spcAft>
              <a:buSzPts val="1800"/>
              <a:buNone/>
              <a:defRPr/>
            </a:lvl1pPr>
          </a:lstStyle>
          <a:p/>
        </p:txBody>
      </p:sp>
      <p:sp>
        <p:nvSpPr>
          <p:cNvPr id="43" name="Google Shape;43;p10"/>
          <p:cNvSpPr txBox="1"/>
          <p:nvPr>
            <p:ph idx="12" type="sldNum"/>
          </p:nvPr>
        </p:nvSpPr>
        <p:spPr>
          <a:xfrm>
            <a:off x="7004788" y="9693616"/>
            <a:ext cx="453600" cy="8181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257705" y="925091"/>
            <a:ext cx="7044600" cy="1190400"/>
          </a:xfrm>
          <a:prstGeom prst="rect">
            <a:avLst/>
          </a:prstGeom>
          <a:noFill/>
          <a:ln>
            <a:noFill/>
          </a:ln>
        </p:spPr>
        <p:txBody>
          <a:bodyPr anchorCtr="0" anchor="t" bIns="91425" lIns="91425" spcFirstLastPara="1" rIns="91425" wrap="square" tIns="91425">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p:txBody>
      </p:sp>
      <p:sp>
        <p:nvSpPr>
          <p:cNvPr id="7" name="Google Shape;7;p1"/>
          <p:cNvSpPr txBox="1"/>
          <p:nvPr>
            <p:ph idx="1" type="body"/>
          </p:nvPr>
        </p:nvSpPr>
        <p:spPr>
          <a:xfrm>
            <a:off x="257705" y="2395696"/>
            <a:ext cx="7044600" cy="7101900"/>
          </a:xfrm>
          <a:prstGeom prst="rect">
            <a:avLst/>
          </a:prstGeom>
          <a:noFill/>
          <a:ln>
            <a:noFill/>
          </a:ln>
        </p:spPr>
        <p:txBody>
          <a:bodyPr anchorCtr="0" anchor="t" bIns="91425" lIns="91425" spcFirstLastPara="1" rIns="91425" wrap="square" tIns="91425">
            <a:normAutofit/>
          </a:bodyPr>
          <a:lstStyle>
            <a:lvl1pPr indent="-342900" lvl="0" marL="457200">
              <a:lnSpc>
                <a:spcPct val="115000"/>
              </a:lnSpc>
              <a:spcBef>
                <a:spcPts val="0"/>
              </a:spcBef>
              <a:spcAft>
                <a:spcPts val="0"/>
              </a:spcAft>
              <a:buClr>
                <a:schemeClr val="dk2"/>
              </a:buClr>
              <a:buSzPts val="1800"/>
              <a:buChar char="●"/>
              <a:defRPr sz="1800">
                <a:solidFill>
                  <a:schemeClr val="dk2"/>
                </a:solidFill>
              </a:defRPr>
            </a:lvl1pPr>
            <a:lvl2pPr indent="-317500" lvl="1" marL="914400">
              <a:lnSpc>
                <a:spcPct val="115000"/>
              </a:lnSpc>
              <a:spcBef>
                <a:spcPts val="0"/>
              </a:spcBef>
              <a:spcAft>
                <a:spcPts val="0"/>
              </a:spcAft>
              <a:buClr>
                <a:schemeClr val="dk2"/>
              </a:buClr>
              <a:buSzPts val="1400"/>
              <a:buChar char="○"/>
              <a:defRPr>
                <a:solidFill>
                  <a:schemeClr val="dk2"/>
                </a:solidFill>
              </a:defRPr>
            </a:lvl2pPr>
            <a:lvl3pPr indent="-317500" lvl="2" marL="1371600">
              <a:lnSpc>
                <a:spcPct val="115000"/>
              </a:lnSpc>
              <a:spcBef>
                <a:spcPts val="0"/>
              </a:spcBef>
              <a:spcAft>
                <a:spcPts val="0"/>
              </a:spcAft>
              <a:buClr>
                <a:schemeClr val="dk2"/>
              </a:buClr>
              <a:buSzPts val="1400"/>
              <a:buChar char="■"/>
              <a:defRPr>
                <a:solidFill>
                  <a:schemeClr val="dk2"/>
                </a:solidFill>
              </a:defRPr>
            </a:lvl3pPr>
            <a:lvl4pPr indent="-317500" lvl="3" marL="1828800">
              <a:lnSpc>
                <a:spcPct val="115000"/>
              </a:lnSpc>
              <a:spcBef>
                <a:spcPts val="0"/>
              </a:spcBef>
              <a:spcAft>
                <a:spcPts val="0"/>
              </a:spcAft>
              <a:buClr>
                <a:schemeClr val="dk2"/>
              </a:buClr>
              <a:buSzPts val="1400"/>
              <a:buChar char="●"/>
              <a:defRPr>
                <a:solidFill>
                  <a:schemeClr val="dk2"/>
                </a:solidFill>
              </a:defRPr>
            </a:lvl4pPr>
            <a:lvl5pPr indent="-317500" lvl="4" marL="2286000">
              <a:lnSpc>
                <a:spcPct val="115000"/>
              </a:lnSpc>
              <a:spcBef>
                <a:spcPts val="0"/>
              </a:spcBef>
              <a:spcAft>
                <a:spcPts val="0"/>
              </a:spcAft>
              <a:buClr>
                <a:schemeClr val="dk2"/>
              </a:buClr>
              <a:buSzPts val="1400"/>
              <a:buChar char="○"/>
              <a:defRPr>
                <a:solidFill>
                  <a:schemeClr val="dk2"/>
                </a:solidFill>
              </a:defRPr>
            </a:lvl5pPr>
            <a:lvl6pPr indent="-317500" lvl="5" marL="2743200">
              <a:lnSpc>
                <a:spcPct val="115000"/>
              </a:lnSpc>
              <a:spcBef>
                <a:spcPts val="0"/>
              </a:spcBef>
              <a:spcAft>
                <a:spcPts val="0"/>
              </a:spcAft>
              <a:buClr>
                <a:schemeClr val="dk2"/>
              </a:buClr>
              <a:buSzPts val="1400"/>
              <a:buChar char="■"/>
              <a:defRPr>
                <a:solidFill>
                  <a:schemeClr val="dk2"/>
                </a:solidFill>
              </a:defRPr>
            </a:lvl6pPr>
            <a:lvl7pPr indent="-317500" lvl="6" marL="3200400">
              <a:lnSpc>
                <a:spcPct val="115000"/>
              </a:lnSpc>
              <a:spcBef>
                <a:spcPts val="0"/>
              </a:spcBef>
              <a:spcAft>
                <a:spcPts val="0"/>
              </a:spcAft>
              <a:buClr>
                <a:schemeClr val="dk2"/>
              </a:buClr>
              <a:buSzPts val="1400"/>
              <a:buChar char="●"/>
              <a:defRPr>
                <a:solidFill>
                  <a:schemeClr val="dk2"/>
                </a:solidFill>
              </a:defRPr>
            </a:lvl7pPr>
            <a:lvl8pPr indent="-317500" lvl="7" marL="3657600">
              <a:lnSpc>
                <a:spcPct val="115000"/>
              </a:lnSpc>
              <a:spcBef>
                <a:spcPts val="0"/>
              </a:spcBef>
              <a:spcAft>
                <a:spcPts val="0"/>
              </a:spcAft>
              <a:buClr>
                <a:schemeClr val="dk2"/>
              </a:buClr>
              <a:buSzPts val="1400"/>
              <a:buChar char="○"/>
              <a:defRPr>
                <a:solidFill>
                  <a:schemeClr val="dk2"/>
                </a:solidFill>
              </a:defRPr>
            </a:lvl8pPr>
            <a:lvl9pPr indent="-317500" lvl="8" marL="4114800">
              <a:lnSpc>
                <a:spcPct val="115000"/>
              </a:lnSpc>
              <a:spcBef>
                <a:spcPts val="0"/>
              </a:spcBef>
              <a:spcAft>
                <a:spcPts val="0"/>
              </a:spcAft>
              <a:buClr>
                <a:schemeClr val="dk2"/>
              </a:buClr>
              <a:buSzPts val="1400"/>
              <a:buChar char="■"/>
              <a:defRPr>
                <a:solidFill>
                  <a:schemeClr val="dk2"/>
                </a:solidFill>
              </a:defRPr>
            </a:lvl9pPr>
          </a:lstStyle>
          <a:p/>
        </p:txBody>
      </p:sp>
      <p:sp>
        <p:nvSpPr>
          <p:cNvPr id="8" name="Google Shape;8;p1"/>
          <p:cNvSpPr txBox="1"/>
          <p:nvPr>
            <p:ph idx="12" type="sldNum"/>
          </p:nvPr>
        </p:nvSpPr>
        <p:spPr>
          <a:xfrm>
            <a:off x="7004788" y="9693616"/>
            <a:ext cx="453600" cy="818100"/>
          </a:xfrm>
          <a:prstGeom prst="rect">
            <a:avLst/>
          </a:prstGeom>
          <a:noFill/>
          <a:ln>
            <a:noFill/>
          </a:ln>
        </p:spPr>
        <p:txBody>
          <a:bodyPr anchorCtr="0" anchor="ctr" bIns="91425" lIns="91425" spcFirstLastPara="1" rIns="91425" wrap="square" tIns="91425">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3" name="Shape 53"/>
        <p:cNvGrpSpPr/>
        <p:nvPr/>
      </p:nvGrpSpPr>
      <p:grpSpPr>
        <a:xfrm>
          <a:off x="0" y="0"/>
          <a:ext cx="0" cy="0"/>
          <a:chOff x="0" y="0"/>
          <a:chExt cx="0" cy="0"/>
        </a:xfrm>
      </p:grpSpPr>
      <p:sp>
        <p:nvSpPr>
          <p:cNvPr id="54" name="Google Shape;54;p13"/>
          <p:cNvSpPr/>
          <p:nvPr/>
        </p:nvSpPr>
        <p:spPr>
          <a:xfrm>
            <a:off x="-1800" y="9917200"/>
            <a:ext cx="7563600" cy="774900"/>
          </a:xfrm>
          <a:prstGeom prst="round2SameRect">
            <a:avLst>
              <a:gd fmla="val 18306" name="adj1"/>
              <a:gd fmla="val 0" name="adj2"/>
            </a:avLst>
          </a:prstGeom>
          <a:solidFill>
            <a:srgbClr val="34494E"/>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grpSp>
        <p:nvGrpSpPr>
          <p:cNvPr id="55" name="Google Shape;55;p13"/>
          <p:cNvGrpSpPr/>
          <p:nvPr/>
        </p:nvGrpSpPr>
        <p:grpSpPr>
          <a:xfrm>
            <a:off x="0" y="1064250"/>
            <a:ext cx="7558800" cy="132800"/>
            <a:chOff x="0" y="1064250"/>
            <a:chExt cx="7558800" cy="132800"/>
          </a:xfrm>
        </p:grpSpPr>
        <p:cxnSp>
          <p:nvCxnSpPr>
            <p:cNvPr id="56" name="Google Shape;56;p13"/>
            <p:cNvCxnSpPr/>
            <p:nvPr/>
          </p:nvCxnSpPr>
          <p:spPr>
            <a:xfrm>
              <a:off x="0" y="1197050"/>
              <a:ext cx="7558800" cy="0"/>
            </a:xfrm>
            <a:prstGeom prst="straightConnector1">
              <a:avLst/>
            </a:prstGeom>
            <a:noFill/>
            <a:ln cap="flat" cmpd="sng" w="19050">
              <a:solidFill>
                <a:srgbClr val="34494E"/>
              </a:solidFill>
              <a:prstDash val="solid"/>
              <a:round/>
              <a:headEnd len="med" w="med" type="none"/>
              <a:tailEnd len="med" w="med" type="none"/>
            </a:ln>
          </p:spPr>
        </p:cxnSp>
        <p:sp>
          <p:nvSpPr>
            <p:cNvPr id="57" name="Google Shape;57;p13"/>
            <p:cNvSpPr/>
            <p:nvPr/>
          </p:nvSpPr>
          <p:spPr>
            <a:xfrm>
              <a:off x="1786050" y="1064250"/>
              <a:ext cx="3987900" cy="126900"/>
            </a:xfrm>
            <a:prstGeom prst="round2SameRect">
              <a:avLst>
                <a:gd fmla="val 50000" name="adj1"/>
                <a:gd fmla="val 0" name="adj2"/>
              </a:avLst>
            </a:prstGeom>
            <a:solidFill>
              <a:srgbClr val="34494E"/>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grpSp>
      <p:sp>
        <p:nvSpPr>
          <p:cNvPr id="58" name="Google Shape;58;p13"/>
          <p:cNvSpPr txBox="1"/>
          <p:nvPr/>
        </p:nvSpPr>
        <p:spPr>
          <a:xfrm>
            <a:off x="1162650" y="323362"/>
            <a:ext cx="5234700" cy="492600"/>
          </a:xfrm>
          <a:prstGeom prst="rect">
            <a:avLst/>
          </a:prstGeom>
          <a:noFill/>
          <a:ln>
            <a:noFill/>
          </a:ln>
        </p:spPr>
        <p:txBody>
          <a:bodyPr anchorCtr="0" anchor="t" bIns="91425" lIns="91425" spcFirstLastPara="1" rIns="91425" wrap="square" tIns="91425">
            <a:spAutoFit/>
          </a:bodyPr>
          <a:lstStyle/>
          <a:p>
            <a:pPr indent="0" lvl="0" marL="0" rtl="0" algn="ctr">
              <a:spcBef>
                <a:spcPts val="0"/>
              </a:spcBef>
              <a:spcAft>
                <a:spcPts val="0"/>
              </a:spcAft>
              <a:buNone/>
            </a:pPr>
            <a:r>
              <a:rPr b="1" lang="en" sz="2000">
                <a:solidFill>
                  <a:srgbClr val="202020"/>
                </a:solidFill>
                <a:latin typeface="Nunito"/>
                <a:ea typeface="Nunito"/>
                <a:cs typeface="Nunito"/>
                <a:sym typeface="Nunito"/>
              </a:rPr>
              <a:t>LETTER OF RECOMMENDATION</a:t>
            </a:r>
            <a:endParaRPr b="1" sz="2000">
              <a:solidFill>
                <a:srgbClr val="202020"/>
              </a:solidFill>
              <a:latin typeface="Nunito"/>
              <a:ea typeface="Nunito"/>
              <a:cs typeface="Nunito"/>
              <a:sym typeface="Nunito"/>
            </a:endParaRPr>
          </a:p>
        </p:txBody>
      </p:sp>
      <p:sp>
        <p:nvSpPr>
          <p:cNvPr id="59" name="Google Shape;59;p13"/>
          <p:cNvSpPr txBox="1"/>
          <p:nvPr/>
        </p:nvSpPr>
        <p:spPr>
          <a:xfrm>
            <a:off x="410256" y="1820154"/>
            <a:ext cx="3569400" cy="822000"/>
          </a:xfrm>
          <a:prstGeom prst="rect">
            <a:avLst/>
          </a:prstGeom>
          <a:noFill/>
          <a:ln>
            <a:noFill/>
          </a:ln>
        </p:spPr>
        <p:txBody>
          <a:bodyPr anchorCtr="0" anchor="t" bIns="0" lIns="0" spcFirstLastPara="1" rIns="0" wrap="square" tIns="0">
            <a:spAutoFit/>
          </a:bodyPr>
          <a:lstStyle/>
          <a:p>
            <a:pPr indent="0" lvl="0" marL="0" rtl="0" algn="l">
              <a:lnSpc>
                <a:spcPct val="115000"/>
              </a:lnSpc>
              <a:spcBef>
                <a:spcPts val="0"/>
              </a:spcBef>
              <a:spcAft>
                <a:spcPts val="0"/>
              </a:spcAft>
              <a:buNone/>
            </a:pPr>
            <a:r>
              <a:rPr b="1" lang="en" sz="1200">
                <a:solidFill>
                  <a:srgbClr val="202020"/>
                </a:solidFill>
                <a:latin typeface="Nunito"/>
                <a:ea typeface="Nunito"/>
                <a:cs typeface="Nunito"/>
                <a:sym typeface="Nunito"/>
              </a:rPr>
              <a:t>Mr. Daniels                                                                                                                             </a:t>
            </a:r>
            <a:endParaRPr b="1" sz="1200">
              <a:solidFill>
                <a:srgbClr val="202020"/>
              </a:solidFill>
              <a:latin typeface="Nunito"/>
              <a:ea typeface="Nunito"/>
              <a:cs typeface="Nunito"/>
              <a:sym typeface="Nunito"/>
            </a:endParaRPr>
          </a:p>
          <a:p>
            <a:pPr indent="0" lvl="0" marL="0" rtl="0" algn="l">
              <a:lnSpc>
                <a:spcPct val="115000"/>
              </a:lnSpc>
              <a:spcBef>
                <a:spcPts val="0"/>
              </a:spcBef>
              <a:spcAft>
                <a:spcPts val="0"/>
              </a:spcAft>
              <a:buNone/>
            </a:pPr>
            <a:r>
              <a:rPr lang="en" sz="1200">
                <a:solidFill>
                  <a:srgbClr val="202020"/>
                </a:solidFill>
                <a:latin typeface="Nunito"/>
                <a:ea typeface="Nunito"/>
                <a:cs typeface="Nunito"/>
                <a:sym typeface="Nunito"/>
              </a:rPr>
              <a:t>Ridgewood Secondary School</a:t>
            </a:r>
            <a:endParaRPr sz="1200">
              <a:solidFill>
                <a:srgbClr val="202020"/>
              </a:solidFill>
              <a:latin typeface="Nunito"/>
              <a:ea typeface="Nunito"/>
              <a:cs typeface="Nunito"/>
              <a:sym typeface="Nunito"/>
            </a:endParaRPr>
          </a:p>
          <a:p>
            <a:pPr indent="0" lvl="0" marL="0" rtl="0" algn="l">
              <a:lnSpc>
                <a:spcPct val="115000"/>
              </a:lnSpc>
              <a:spcBef>
                <a:spcPts val="0"/>
              </a:spcBef>
              <a:spcAft>
                <a:spcPts val="0"/>
              </a:spcAft>
              <a:buNone/>
            </a:pPr>
            <a:r>
              <a:rPr lang="en" sz="1200">
                <a:solidFill>
                  <a:srgbClr val="202020"/>
                </a:solidFill>
                <a:latin typeface="Nunito"/>
                <a:ea typeface="Nunito"/>
                <a:cs typeface="Nunito"/>
                <a:sym typeface="Nunito"/>
              </a:rPr>
              <a:t>Maple Avenue</a:t>
            </a:r>
            <a:endParaRPr sz="1200">
              <a:solidFill>
                <a:srgbClr val="202020"/>
              </a:solidFill>
              <a:latin typeface="Nunito"/>
              <a:ea typeface="Nunito"/>
              <a:cs typeface="Nunito"/>
              <a:sym typeface="Nunito"/>
            </a:endParaRPr>
          </a:p>
          <a:p>
            <a:pPr indent="0" lvl="0" marL="0" rtl="0" algn="l">
              <a:lnSpc>
                <a:spcPct val="115000"/>
              </a:lnSpc>
              <a:spcBef>
                <a:spcPts val="0"/>
              </a:spcBef>
              <a:spcAft>
                <a:spcPts val="0"/>
              </a:spcAft>
              <a:buNone/>
            </a:pPr>
            <a:r>
              <a:rPr lang="en" sz="1200">
                <a:solidFill>
                  <a:srgbClr val="202020"/>
                </a:solidFill>
                <a:latin typeface="Nunito"/>
                <a:ea typeface="Nunito"/>
                <a:cs typeface="Nunito"/>
                <a:sym typeface="Nunito"/>
              </a:rPr>
              <a:t>City, State, ZIP Code</a:t>
            </a:r>
            <a:endParaRPr sz="1200">
              <a:solidFill>
                <a:srgbClr val="202020"/>
              </a:solidFill>
              <a:latin typeface="Nunito"/>
              <a:ea typeface="Nunito"/>
              <a:cs typeface="Nunito"/>
              <a:sym typeface="Nunito"/>
            </a:endParaRPr>
          </a:p>
        </p:txBody>
      </p:sp>
      <p:sp>
        <p:nvSpPr>
          <p:cNvPr id="60" name="Google Shape;60;p13"/>
          <p:cNvSpPr txBox="1"/>
          <p:nvPr/>
        </p:nvSpPr>
        <p:spPr>
          <a:xfrm>
            <a:off x="5396428" y="1820150"/>
            <a:ext cx="1744800" cy="184800"/>
          </a:xfrm>
          <a:prstGeom prst="rect">
            <a:avLst/>
          </a:prstGeom>
          <a:noFill/>
          <a:ln>
            <a:noFill/>
          </a:ln>
        </p:spPr>
        <p:txBody>
          <a:bodyPr anchorCtr="0" anchor="t" bIns="0" lIns="0" spcFirstLastPara="1" rIns="0" wrap="square" tIns="0">
            <a:spAutoFit/>
          </a:bodyPr>
          <a:lstStyle/>
          <a:p>
            <a:pPr indent="0" lvl="0" marL="0" rtl="0" algn="r">
              <a:lnSpc>
                <a:spcPct val="115000"/>
              </a:lnSpc>
              <a:spcBef>
                <a:spcPts val="0"/>
              </a:spcBef>
              <a:spcAft>
                <a:spcPts val="0"/>
              </a:spcAft>
              <a:buNone/>
            </a:pPr>
            <a:r>
              <a:rPr lang="en" sz="1200">
                <a:solidFill>
                  <a:srgbClr val="202020"/>
                </a:solidFill>
                <a:latin typeface="Nunito"/>
                <a:ea typeface="Nunito"/>
                <a:cs typeface="Nunito"/>
                <a:sym typeface="Nunito"/>
              </a:rPr>
              <a:t>1st April 20xx</a:t>
            </a:r>
            <a:endParaRPr sz="1200">
              <a:solidFill>
                <a:srgbClr val="202020"/>
              </a:solidFill>
              <a:latin typeface="Nunito"/>
              <a:ea typeface="Nunito"/>
              <a:cs typeface="Nunito"/>
              <a:sym typeface="Nunito"/>
            </a:endParaRPr>
          </a:p>
        </p:txBody>
      </p:sp>
      <p:sp>
        <p:nvSpPr>
          <p:cNvPr id="61" name="Google Shape;61;p13"/>
          <p:cNvSpPr txBox="1"/>
          <p:nvPr/>
        </p:nvSpPr>
        <p:spPr>
          <a:xfrm>
            <a:off x="410251" y="2900700"/>
            <a:ext cx="2760900" cy="184800"/>
          </a:xfrm>
          <a:prstGeom prst="rect">
            <a:avLst/>
          </a:prstGeom>
          <a:noFill/>
          <a:ln>
            <a:noFill/>
          </a:ln>
        </p:spPr>
        <p:txBody>
          <a:bodyPr anchorCtr="0" anchor="t" bIns="0" lIns="0" spcFirstLastPara="1" rIns="0" wrap="square" tIns="0">
            <a:spAutoFit/>
          </a:bodyPr>
          <a:lstStyle/>
          <a:p>
            <a:pPr indent="0" lvl="0" marL="0" rtl="0" algn="l">
              <a:lnSpc>
                <a:spcPct val="115000"/>
              </a:lnSpc>
              <a:spcBef>
                <a:spcPts val="0"/>
              </a:spcBef>
              <a:spcAft>
                <a:spcPts val="0"/>
              </a:spcAft>
              <a:buNone/>
            </a:pPr>
            <a:r>
              <a:rPr lang="en" sz="1200">
                <a:solidFill>
                  <a:srgbClr val="202020"/>
                </a:solidFill>
                <a:latin typeface="Nunito"/>
                <a:ea typeface="Nunito"/>
                <a:cs typeface="Nunito"/>
                <a:sym typeface="Nunito"/>
              </a:rPr>
              <a:t>Dear </a:t>
            </a:r>
            <a:r>
              <a:rPr b="1" lang="en" sz="1200">
                <a:solidFill>
                  <a:srgbClr val="202020"/>
                </a:solidFill>
                <a:latin typeface="Nunito"/>
                <a:ea typeface="Nunito"/>
                <a:cs typeface="Nunito"/>
                <a:sym typeface="Nunito"/>
              </a:rPr>
              <a:t>Mr. Daniels,</a:t>
            </a:r>
            <a:endParaRPr sz="1200">
              <a:solidFill>
                <a:srgbClr val="202020"/>
              </a:solidFill>
              <a:latin typeface="Nunito"/>
              <a:ea typeface="Nunito"/>
              <a:cs typeface="Nunito"/>
              <a:sym typeface="Nunito"/>
            </a:endParaRPr>
          </a:p>
        </p:txBody>
      </p:sp>
      <p:sp>
        <p:nvSpPr>
          <p:cNvPr id="62" name="Google Shape;62;p13"/>
          <p:cNvSpPr txBox="1"/>
          <p:nvPr/>
        </p:nvSpPr>
        <p:spPr>
          <a:xfrm>
            <a:off x="410248" y="3316900"/>
            <a:ext cx="6731100" cy="4506900"/>
          </a:xfrm>
          <a:prstGeom prst="rect">
            <a:avLst/>
          </a:prstGeom>
          <a:noFill/>
          <a:ln>
            <a:noFill/>
          </a:ln>
        </p:spPr>
        <p:txBody>
          <a:bodyPr anchorCtr="0" anchor="t" bIns="0" lIns="0" spcFirstLastPara="1" rIns="0" wrap="square" tIns="0">
            <a:spAutoFit/>
          </a:bodyPr>
          <a:lstStyle/>
          <a:p>
            <a:pPr indent="0" lvl="0" marL="0" rtl="0" algn="just">
              <a:lnSpc>
                <a:spcPct val="117000"/>
              </a:lnSpc>
              <a:spcBef>
                <a:spcPts val="0"/>
              </a:spcBef>
              <a:spcAft>
                <a:spcPts val="0"/>
              </a:spcAft>
              <a:buNone/>
            </a:pPr>
            <a:r>
              <a:rPr lang="en" sz="1200">
                <a:solidFill>
                  <a:srgbClr val="202020"/>
                </a:solidFill>
                <a:latin typeface="Nunito"/>
                <a:ea typeface="Nunito"/>
                <a:cs typeface="Nunito"/>
                <a:sym typeface="Nunito"/>
              </a:rPr>
              <a:t>It is with great enthusiasm that I recommend Amanda Lewis for the role of history teacher at Ridgewood Secondary School. As the head of Evergreen Middle School, where Amanda has taught for over five years, I have consistently admired her exceptional teaching methods, her passion for historical education, and her unwavering commitment to student development. I am confident she will bring the same energy and innovation to your faculty.</a:t>
            </a:r>
            <a:endParaRPr sz="1200">
              <a:solidFill>
                <a:srgbClr val="202020"/>
              </a:solidFill>
              <a:latin typeface="Nunito"/>
              <a:ea typeface="Nunito"/>
              <a:cs typeface="Nunito"/>
              <a:sym typeface="Nunito"/>
            </a:endParaRPr>
          </a:p>
          <a:p>
            <a:pPr indent="0" lvl="0" marL="0" rtl="0" algn="just">
              <a:lnSpc>
                <a:spcPct val="117000"/>
              </a:lnSpc>
              <a:spcBef>
                <a:spcPts val="0"/>
              </a:spcBef>
              <a:spcAft>
                <a:spcPts val="0"/>
              </a:spcAft>
              <a:buNone/>
            </a:pPr>
            <a:r>
              <a:t/>
            </a:r>
            <a:endParaRPr sz="1200">
              <a:solidFill>
                <a:srgbClr val="202020"/>
              </a:solidFill>
              <a:latin typeface="Nunito"/>
              <a:ea typeface="Nunito"/>
              <a:cs typeface="Nunito"/>
              <a:sym typeface="Nunito"/>
            </a:endParaRPr>
          </a:p>
          <a:p>
            <a:pPr indent="0" lvl="0" marL="0" rtl="0" algn="just">
              <a:lnSpc>
                <a:spcPct val="117000"/>
              </a:lnSpc>
              <a:spcBef>
                <a:spcPts val="0"/>
              </a:spcBef>
              <a:spcAft>
                <a:spcPts val="0"/>
              </a:spcAft>
              <a:buNone/>
            </a:pPr>
            <a:r>
              <a:rPr lang="en" sz="1200">
                <a:solidFill>
                  <a:srgbClr val="202020"/>
                </a:solidFill>
                <a:latin typeface="Nunito"/>
                <a:ea typeface="Nunito"/>
                <a:cs typeface="Nunito"/>
                <a:sym typeface="Nunito"/>
              </a:rPr>
              <a:t>Amanda has been instrumental in implementing interactive learning strategies, including role-play simulations and digital storytelling, making historical content engaging and relevant for students. She recently led a professional development initiative, helping fellow educators integrate these tools into their classrooms, and authored a resource guide now used across our district.</a:t>
            </a:r>
            <a:endParaRPr sz="1200">
              <a:solidFill>
                <a:srgbClr val="202020"/>
              </a:solidFill>
              <a:latin typeface="Nunito"/>
              <a:ea typeface="Nunito"/>
              <a:cs typeface="Nunito"/>
              <a:sym typeface="Nunito"/>
            </a:endParaRPr>
          </a:p>
          <a:p>
            <a:pPr indent="0" lvl="0" marL="0" rtl="0" algn="just">
              <a:lnSpc>
                <a:spcPct val="117000"/>
              </a:lnSpc>
              <a:spcBef>
                <a:spcPts val="0"/>
              </a:spcBef>
              <a:spcAft>
                <a:spcPts val="0"/>
              </a:spcAft>
              <a:buNone/>
            </a:pPr>
            <a:r>
              <a:t/>
            </a:r>
            <a:endParaRPr sz="1200">
              <a:solidFill>
                <a:srgbClr val="202020"/>
              </a:solidFill>
              <a:latin typeface="Nunito"/>
              <a:ea typeface="Nunito"/>
              <a:cs typeface="Nunito"/>
              <a:sym typeface="Nunito"/>
            </a:endParaRPr>
          </a:p>
          <a:p>
            <a:pPr indent="0" lvl="0" marL="0" rtl="0" algn="just">
              <a:lnSpc>
                <a:spcPct val="117000"/>
              </a:lnSpc>
              <a:spcBef>
                <a:spcPts val="0"/>
              </a:spcBef>
              <a:spcAft>
                <a:spcPts val="0"/>
              </a:spcAft>
              <a:buNone/>
            </a:pPr>
            <a:r>
              <a:rPr lang="en" sz="1200">
                <a:solidFill>
                  <a:srgbClr val="202020"/>
                </a:solidFill>
                <a:latin typeface="Nunito"/>
                <a:ea typeface="Nunito"/>
                <a:cs typeface="Nunito"/>
                <a:sym typeface="Nunito"/>
              </a:rPr>
              <a:t>Furthermore, Amanda played a key role in redesigning the 8th-grade curriculum to ensure better cultural representation and inclusivity. Her efforts have significantly increased student participation and sparked meaningful classroom discussions. The monthly history book club she initiated has also become a student favorite.</a:t>
            </a:r>
            <a:endParaRPr sz="1200">
              <a:solidFill>
                <a:srgbClr val="202020"/>
              </a:solidFill>
              <a:latin typeface="Nunito"/>
              <a:ea typeface="Nunito"/>
              <a:cs typeface="Nunito"/>
              <a:sym typeface="Nunito"/>
            </a:endParaRPr>
          </a:p>
          <a:p>
            <a:pPr indent="0" lvl="0" marL="0" rtl="0" algn="just">
              <a:lnSpc>
                <a:spcPct val="117000"/>
              </a:lnSpc>
              <a:spcBef>
                <a:spcPts val="0"/>
              </a:spcBef>
              <a:spcAft>
                <a:spcPts val="0"/>
              </a:spcAft>
              <a:buNone/>
            </a:pPr>
            <a:r>
              <a:t/>
            </a:r>
            <a:endParaRPr sz="1200">
              <a:solidFill>
                <a:srgbClr val="202020"/>
              </a:solidFill>
              <a:latin typeface="Nunito"/>
              <a:ea typeface="Nunito"/>
              <a:cs typeface="Nunito"/>
              <a:sym typeface="Nunito"/>
            </a:endParaRPr>
          </a:p>
          <a:p>
            <a:pPr indent="0" lvl="0" marL="0" rtl="0" algn="just">
              <a:lnSpc>
                <a:spcPct val="117000"/>
              </a:lnSpc>
              <a:spcBef>
                <a:spcPts val="0"/>
              </a:spcBef>
              <a:spcAft>
                <a:spcPts val="0"/>
              </a:spcAft>
              <a:buNone/>
            </a:pPr>
            <a:r>
              <a:rPr lang="en" sz="1200">
                <a:solidFill>
                  <a:srgbClr val="202020"/>
                </a:solidFill>
                <a:latin typeface="Nunito"/>
                <a:ea typeface="Nunito"/>
                <a:cs typeface="Nunito"/>
                <a:sym typeface="Nunito"/>
              </a:rPr>
              <a:t>Although we are sad to see Amanda leave as she relocates to another state, we are fully confident she will continue to thrive and inspire at Ridgewood Secondary. Her dedication, creativity, and leadership will be an asset to your school community.</a:t>
            </a:r>
            <a:endParaRPr sz="1200">
              <a:solidFill>
                <a:srgbClr val="202020"/>
              </a:solidFill>
              <a:latin typeface="Nunito"/>
              <a:ea typeface="Nunito"/>
              <a:cs typeface="Nunito"/>
              <a:sym typeface="Nunito"/>
            </a:endParaRPr>
          </a:p>
          <a:p>
            <a:pPr indent="0" lvl="0" marL="0" rtl="0" algn="just">
              <a:lnSpc>
                <a:spcPct val="117000"/>
              </a:lnSpc>
              <a:spcBef>
                <a:spcPts val="0"/>
              </a:spcBef>
              <a:spcAft>
                <a:spcPts val="0"/>
              </a:spcAft>
              <a:buNone/>
            </a:pPr>
            <a:r>
              <a:t/>
            </a:r>
            <a:endParaRPr sz="1200">
              <a:solidFill>
                <a:srgbClr val="202020"/>
              </a:solidFill>
              <a:latin typeface="Nunito"/>
              <a:ea typeface="Nunito"/>
              <a:cs typeface="Nunito"/>
              <a:sym typeface="Nunito"/>
            </a:endParaRPr>
          </a:p>
          <a:p>
            <a:pPr indent="0" lvl="0" marL="0" rtl="0" algn="just">
              <a:lnSpc>
                <a:spcPct val="117000"/>
              </a:lnSpc>
              <a:spcBef>
                <a:spcPts val="0"/>
              </a:spcBef>
              <a:spcAft>
                <a:spcPts val="0"/>
              </a:spcAft>
              <a:buNone/>
            </a:pPr>
            <a:r>
              <a:rPr lang="en" sz="1200">
                <a:solidFill>
                  <a:srgbClr val="202020"/>
                </a:solidFill>
                <a:latin typeface="Nunito"/>
                <a:ea typeface="Nunito"/>
                <a:cs typeface="Nunito"/>
                <a:sym typeface="Nunito"/>
              </a:rPr>
              <a:t>If you have any questions, please feel free to contact me at 123-456-7890.</a:t>
            </a:r>
            <a:endParaRPr sz="1200">
              <a:solidFill>
                <a:srgbClr val="202020"/>
              </a:solidFill>
              <a:latin typeface="Nunito"/>
              <a:ea typeface="Nunito"/>
              <a:cs typeface="Nunito"/>
              <a:sym typeface="Nunito"/>
            </a:endParaRPr>
          </a:p>
        </p:txBody>
      </p:sp>
      <p:sp>
        <p:nvSpPr>
          <p:cNvPr id="63" name="Google Shape;63;p13"/>
          <p:cNvSpPr txBox="1"/>
          <p:nvPr/>
        </p:nvSpPr>
        <p:spPr>
          <a:xfrm>
            <a:off x="410251" y="8048475"/>
            <a:ext cx="2760900" cy="184800"/>
          </a:xfrm>
          <a:prstGeom prst="rect">
            <a:avLst/>
          </a:prstGeom>
          <a:noFill/>
          <a:ln>
            <a:noFill/>
          </a:ln>
        </p:spPr>
        <p:txBody>
          <a:bodyPr anchorCtr="0" anchor="t" bIns="0" lIns="0" spcFirstLastPara="1" rIns="0" wrap="square" tIns="0">
            <a:spAutoFit/>
          </a:bodyPr>
          <a:lstStyle/>
          <a:p>
            <a:pPr indent="0" lvl="0" marL="0" rtl="0" algn="l">
              <a:lnSpc>
                <a:spcPct val="115000"/>
              </a:lnSpc>
              <a:spcBef>
                <a:spcPts val="0"/>
              </a:spcBef>
              <a:spcAft>
                <a:spcPts val="0"/>
              </a:spcAft>
              <a:buNone/>
            </a:pPr>
            <a:r>
              <a:rPr lang="en" sz="1200">
                <a:solidFill>
                  <a:srgbClr val="202020"/>
                </a:solidFill>
                <a:latin typeface="Nunito"/>
                <a:ea typeface="Nunito"/>
                <a:cs typeface="Nunito"/>
                <a:sym typeface="Nunito"/>
              </a:rPr>
              <a:t>Yours sincerely,</a:t>
            </a:r>
            <a:endParaRPr sz="1200">
              <a:solidFill>
                <a:srgbClr val="202020"/>
              </a:solidFill>
              <a:latin typeface="Nunito"/>
              <a:ea typeface="Nunito"/>
              <a:cs typeface="Nunito"/>
              <a:sym typeface="Nunito"/>
            </a:endParaRPr>
          </a:p>
        </p:txBody>
      </p:sp>
      <p:sp>
        <p:nvSpPr>
          <p:cNvPr id="64" name="Google Shape;64;p13"/>
          <p:cNvSpPr txBox="1"/>
          <p:nvPr/>
        </p:nvSpPr>
        <p:spPr>
          <a:xfrm>
            <a:off x="410251" y="8366973"/>
            <a:ext cx="2760900" cy="369300"/>
          </a:xfrm>
          <a:prstGeom prst="rect">
            <a:avLst/>
          </a:prstGeom>
          <a:noFill/>
          <a:ln>
            <a:noFill/>
          </a:ln>
        </p:spPr>
        <p:txBody>
          <a:bodyPr anchorCtr="0" anchor="t" bIns="0" lIns="0" spcFirstLastPara="1" rIns="0" wrap="square" tIns="0">
            <a:spAutoFit/>
          </a:bodyPr>
          <a:lstStyle/>
          <a:p>
            <a:pPr indent="0" lvl="0" marL="0" rtl="0" algn="l">
              <a:lnSpc>
                <a:spcPct val="115000"/>
              </a:lnSpc>
              <a:spcBef>
                <a:spcPts val="0"/>
              </a:spcBef>
              <a:spcAft>
                <a:spcPts val="0"/>
              </a:spcAft>
              <a:buNone/>
            </a:pPr>
            <a:r>
              <a:rPr lang="en" sz="2400">
                <a:solidFill>
                  <a:srgbClr val="202020"/>
                </a:solidFill>
                <a:latin typeface="Oooh Baby"/>
                <a:ea typeface="Oooh Baby"/>
                <a:cs typeface="Oooh Baby"/>
                <a:sym typeface="Oooh Baby"/>
              </a:rPr>
              <a:t>EleanorMarsh</a:t>
            </a:r>
            <a:endParaRPr sz="2400">
              <a:solidFill>
                <a:srgbClr val="202020"/>
              </a:solidFill>
              <a:latin typeface="Oooh Baby"/>
              <a:ea typeface="Oooh Baby"/>
              <a:cs typeface="Oooh Baby"/>
              <a:sym typeface="Oooh Baby"/>
            </a:endParaRPr>
          </a:p>
        </p:txBody>
      </p:sp>
      <p:sp>
        <p:nvSpPr>
          <p:cNvPr id="65" name="Google Shape;65;p13"/>
          <p:cNvSpPr txBox="1"/>
          <p:nvPr/>
        </p:nvSpPr>
        <p:spPr>
          <a:xfrm>
            <a:off x="410251" y="8936754"/>
            <a:ext cx="2760900" cy="397200"/>
          </a:xfrm>
          <a:prstGeom prst="rect">
            <a:avLst/>
          </a:prstGeom>
          <a:noFill/>
          <a:ln>
            <a:noFill/>
          </a:ln>
        </p:spPr>
        <p:txBody>
          <a:bodyPr anchorCtr="0" anchor="t" bIns="0" lIns="0" spcFirstLastPara="1" rIns="0" wrap="square" tIns="0">
            <a:spAutoFit/>
          </a:bodyPr>
          <a:lstStyle/>
          <a:p>
            <a:pPr indent="0" lvl="0" marL="0" rtl="0" algn="l">
              <a:lnSpc>
                <a:spcPct val="115000"/>
              </a:lnSpc>
              <a:spcBef>
                <a:spcPts val="0"/>
              </a:spcBef>
              <a:spcAft>
                <a:spcPts val="0"/>
              </a:spcAft>
              <a:buNone/>
            </a:pPr>
            <a:r>
              <a:rPr b="1" lang="en" sz="1200">
                <a:solidFill>
                  <a:srgbClr val="202020"/>
                </a:solidFill>
                <a:latin typeface="Nunito"/>
                <a:ea typeface="Nunito"/>
                <a:cs typeface="Nunito"/>
                <a:sym typeface="Nunito"/>
              </a:rPr>
              <a:t>Eleanor Marsh</a:t>
            </a:r>
            <a:endParaRPr b="1" sz="1200">
              <a:solidFill>
                <a:srgbClr val="202020"/>
              </a:solidFill>
              <a:latin typeface="Nunito"/>
              <a:ea typeface="Nunito"/>
              <a:cs typeface="Nunito"/>
              <a:sym typeface="Nunito"/>
            </a:endParaRPr>
          </a:p>
          <a:p>
            <a:pPr indent="0" lvl="0" marL="0" rtl="0" algn="l">
              <a:lnSpc>
                <a:spcPct val="115000"/>
              </a:lnSpc>
              <a:spcBef>
                <a:spcPts val="0"/>
              </a:spcBef>
              <a:spcAft>
                <a:spcPts val="0"/>
              </a:spcAft>
              <a:buNone/>
            </a:pPr>
            <a:r>
              <a:rPr lang="en" sz="1200">
                <a:solidFill>
                  <a:srgbClr val="202020"/>
                </a:solidFill>
                <a:latin typeface="Nunito"/>
                <a:ea typeface="Nunito"/>
                <a:cs typeface="Nunito"/>
                <a:sym typeface="Nunito"/>
              </a:rPr>
              <a:t>Principal, Evergreen Middle School</a:t>
            </a:r>
            <a:endParaRPr sz="1200">
              <a:solidFill>
                <a:srgbClr val="202020"/>
              </a:solidFill>
              <a:latin typeface="Nunito"/>
              <a:ea typeface="Nunito"/>
              <a:cs typeface="Nunito"/>
              <a:sym typeface="Nunito"/>
            </a:endParaRPr>
          </a:p>
        </p:txBody>
      </p:sp>
      <p:sp>
        <p:nvSpPr>
          <p:cNvPr id="66" name="Google Shape;66;p13"/>
          <p:cNvSpPr txBox="1"/>
          <p:nvPr/>
        </p:nvSpPr>
        <p:spPr>
          <a:xfrm>
            <a:off x="410248" y="10226343"/>
            <a:ext cx="6731100" cy="184800"/>
          </a:xfrm>
          <a:prstGeom prst="rect">
            <a:avLst/>
          </a:prstGeom>
          <a:noFill/>
          <a:ln>
            <a:noFill/>
          </a:ln>
        </p:spPr>
        <p:txBody>
          <a:bodyPr anchorCtr="0" anchor="t" bIns="0" lIns="0" spcFirstLastPara="1" rIns="0" wrap="square" tIns="0">
            <a:spAutoFit/>
          </a:bodyPr>
          <a:lstStyle/>
          <a:p>
            <a:pPr indent="0" lvl="0" marL="0" rtl="0" algn="ctr">
              <a:lnSpc>
                <a:spcPct val="115000"/>
              </a:lnSpc>
              <a:spcBef>
                <a:spcPts val="0"/>
              </a:spcBef>
              <a:spcAft>
                <a:spcPts val="0"/>
              </a:spcAft>
              <a:buNone/>
            </a:pPr>
            <a:r>
              <a:rPr lang="en" sz="1200">
                <a:solidFill>
                  <a:schemeClr val="lt1"/>
                </a:solidFill>
                <a:latin typeface="Nunito"/>
                <a:ea typeface="Nunito"/>
                <a:cs typeface="Nunito"/>
                <a:sym typeface="Nunito"/>
              </a:rPr>
              <a:t>Phone: 123-456-7890          |          Email: e.marsh@evergreen.edu.ltd          |          City, State</a:t>
            </a:r>
            <a:endParaRPr sz="1200">
              <a:solidFill>
                <a:schemeClr val="lt1"/>
              </a:solidFill>
              <a:latin typeface="Nunito"/>
              <a:ea typeface="Nunito"/>
              <a:cs typeface="Nunito"/>
              <a:sym typeface="Nunito"/>
            </a:endParaRPr>
          </a:p>
        </p:txBody>
      </p:sp>
    </p:spTree>
  </p:cSld>
  <p:clrMapOvr>
    <a:masterClrMapping/>
  </p:clrMapOvr>
</p:sld>
</file>

<file path=ppt/theme/theme1.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