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Roboto"/>
      <p:regular r:id="rId10"/>
      <p:bold r:id="rId11"/>
      <p:italic r:id="rId12"/>
      <p:boldItalic r:id="rId13"/>
    </p:embeddedFont>
    <p:embeddedFont>
      <p:font typeface="Abril Fatface"/>
      <p:regular r:id="rId14"/>
    </p:embeddedFont>
    <p:embeddedFont>
      <p:font typeface="Source Sans Pro SemiBold"/>
      <p:regular r:id="rId15"/>
      <p:bold r:id="rId16"/>
      <p:italic r:id="rId17"/>
      <p:boldItalic r:id="rId18"/>
    </p:embeddedFont>
    <p:embeddedFont>
      <p:font typeface="Archivo Black"/>
      <p:bold r:id="rId19"/>
      <p:boldItalic r:id="rId20"/>
    </p:embeddedFont>
    <p:embeddedFont>
      <p:font typeface="Source Sans Pr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4535">
          <p15:clr>
            <a:srgbClr val="A4A3A4"/>
          </p15:clr>
        </p15:guide>
        <p15:guide id="3" pos="227">
          <p15:clr>
            <a:srgbClr val="9AA0A6"/>
          </p15:clr>
        </p15:guide>
        <p15:guide id="4" orient="horz" pos="6508">
          <p15:clr>
            <a:srgbClr val="9AA0A6"/>
          </p15:clr>
        </p15:guide>
        <p15:guide id="5" pos="1587">
          <p15:clr>
            <a:srgbClr val="9AA0A6"/>
          </p15:clr>
        </p15:guide>
        <p15:guide id="6" pos="170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4535"/>
        <p:guide pos="227"/>
        <p:guide pos="6508" orient="horz"/>
        <p:guide pos="1587"/>
        <p:guide pos="170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chivoBlack-boldItalic.fntdata"/><Relationship Id="rId11" Type="http://schemas.openxmlformats.org/officeDocument/2006/relationships/font" Target="fonts/Roboto-bold.fntdata"/><Relationship Id="rId22" Type="http://schemas.openxmlformats.org/officeDocument/2006/relationships/font" Target="fonts/SourceSansPro-bold.fntdata"/><Relationship Id="rId10" Type="http://schemas.openxmlformats.org/officeDocument/2006/relationships/font" Target="fonts/Roboto-regular.fntdata"/><Relationship Id="rId21" Type="http://schemas.openxmlformats.org/officeDocument/2006/relationships/font" Target="fonts/SourceSansPro-regular.fntdata"/><Relationship Id="rId13" Type="http://schemas.openxmlformats.org/officeDocument/2006/relationships/font" Target="fonts/Roboto-boldItalic.fntdata"/><Relationship Id="rId24" Type="http://schemas.openxmlformats.org/officeDocument/2006/relationships/font" Target="fonts/SourceSansPro-boldItalic.fntdata"/><Relationship Id="rId12" Type="http://schemas.openxmlformats.org/officeDocument/2006/relationships/font" Target="fonts/Roboto-italic.fntdata"/><Relationship Id="rId23" Type="http://schemas.openxmlformats.org/officeDocument/2006/relationships/font" Target="fonts/SourceSansPr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ourceSansProSemiBold-regular.fntdata"/><Relationship Id="rId14" Type="http://schemas.openxmlformats.org/officeDocument/2006/relationships/font" Target="fonts/AbrilFatface-regular.fntdata"/><Relationship Id="rId17" Type="http://schemas.openxmlformats.org/officeDocument/2006/relationships/font" Target="fonts/SourceSansProSemiBold-italic.fntdata"/><Relationship Id="rId16" Type="http://schemas.openxmlformats.org/officeDocument/2006/relationships/font" Target="fonts/SourceSansProSemiBold-bold.fntdata"/><Relationship Id="rId5" Type="http://schemas.openxmlformats.org/officeDocument/2006/relationships/notesMaster" Target="notesMasters/notesMaster1.xml"/><Relationship Id="rId19" Type="http://schemas.openxmlformats.org/officeDocument/2006/relationships/font" Target="fonts/ArchivoBlack-bold.fntdata"/><Relationship Id="rId6" Type="http://schemas.openxmlformats.org/officeDocument/2006/relationships/slide" Target="slides/slide1.xml"/><Relationship Id="rId18" Type="http://schemas.openxmlformats.org/officeDocument/2006/relationships/font" Target="fonts/SourceSansProSemiBold-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51faa90f63_0_2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51faa90f6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51faa90f63_0_7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51faa90f6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51faa90f63_0_11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51faa90f6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8995" l="3057" r="5140" t="20548"/>
          <a:stretch/>
        </p:blipFill>
        <p:spPr>
          <a:xfrm>
            <a:off x="360000" y="2066625"/>
            <a:ext cx="6840001" cy="6758298"/>
          </a:xfrm>
          <a:prstGeom prst="rect">
            <a:avLst/>
          </a:prstGeom>
          <a:noFill/>
          <a:ln>
            <a:noFill/>
          </a:ln>
        </p:spPr>
      </p:pic>
      <p:sp>
        <p:nvSpPr>
          <p:cNvPr id="55" name="Google Shape;55;p13"/>
          <p:cNvSpPr/>
          <p:nvPr/>
        </p:nvSpPr>
        <p:spPr>
          <a:xfrm>
            <a:off x="360000" y="8824925"/>
            <a:ext cx="6840000" cy="1509600"/>
          </a:xfrm>
          <a:prstGeom prst="rect">
            <a:avLst/>
          </a:prstGeom>
          <a:solidFill>
            <a:srgbClr val="BAD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352425" y="257175"/>
            <a:ext cx="22002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600">
                <a:latin typeface="Roboto"/>
                <a:ea typeface="Roboto"/>
                <a:cs typeface="Roboto"/>
                <a:sym typeface="Roboto"/>
              </a:rPr>
              <a:t>Teacher</a:t>
            </a:r>
            <a:endParaRPr sz="3600">
              <a:latin typeface="Roboto"/>
              <a:ea typeface="Roboto"/>
              <a:cs typeface="Roboto"/>
              <a:sym typeface="Roboto"/>
            </a:endParaRPr>
          </a:p>
        </p:txBody>
      </p:sp>
      <p:sp>
        <p:nvSpPr>
          <p:cNvPr id="57" name="Google Shape;57;p13"/>
          <p:cNvSpPr txBox="1"/>
          <p:nvPr/>
        </p:nvSpPr>
        <p:spPr>
          <a:xfrm>
            <a:off x="123900" y="763650"/>
            <a:ext cx="7248600" cy="1246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100">
                <a:latin typeface="Abril Fatface"/>
                <a:ea typeface="Abril Fatface"/>
                <a:cs typeface="Abril Fatface"/>
                <a:sym typeface="Abril Fatface"/>
              </a:rPr>
              <a:t>NEWSLETTER</a:t>
            </a:r>
            <a:endParaRPr sz="8100">
              <a:latin typeface="Abril Fatface"/>
              <a:ea typeface="Abril Fatface"/>
              <a:cs typeface="Abril Fatface"/>
              <a:sym typeface="Abril Fatface"/>
            </a:endParaRPr>
          </a:p>
        </p:txBody>
      </p:sp>
      <p:sp>
        <p:nvSpPr>
          <p:cNvPr id="58" name="Google Shape;58;p13"/>
          <p:cNvSpPr/>
          <p:nvPr/>
        </p:nvSpPr>
        <p:spPr>
          <a:xfrm>
            <a:off x="3205175" y="365175"/>
            <a:ext cx="3994800" cy="338100"/>
          </a:xfrm>
          <a:prstGeom prst="rect">
            <a:avLst/>
          </a:prstGeom>
          <a:solidFill>
            <a:srgbClr val="99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3224200" y="338175"/>
            <a:ext cx="189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latin typeface="Roboto"/>
                <a:ea typeface="Roboto"/>
                <a:cs typeface="Roboto"/>
                <a:sym typeface="Roboto"/>
              </a:rPr>
              <a:t>Issue #5, August 2025</a:t>
            </a:r>
            <a:endParaRPr sz="1200">
              <a:solidFill>
                <a:schemeClr val="lt1"/>
              </a:solidFill>
              <a:latin typeface="Roboto"/>
              <a:ea typeface="Roboto"/>
              <a:cs typeface="Roboto"/>
              <a:sym typeface="Roboto"/>
            </a:endParaRPr>
          </a:p>
        </p:txBody>
      </p:sp>
      <p:sp>
        <p:nvSpPr>
          <p:cNvPr id="60" name="Google Shape;60;p13"/>
          <p:cNvSpPr txBox="1"/>
          <p:nvPr/>
        </p:nvSpPr>
        <p:spPr>
          <a:xfrm>
            <a:off x="5991225" y="338175"/>
            <a:ext cx="11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ru" sz="1200">
                <a:solidFill>
                  <a:schemeClr val="lt1"/>
                </a:solidFill>
                <a:latin typeface="Roboto"/>
                <a:ea typeface="Roboto"/>
                <a:cs typeface="Roboto"/>
                <a:sym typeface="Roboto"/>
              </a:rPr>
              <a:t>Week Issue</a:t>
            </a:r>
            <a:endParaRPr sz="1200">
              <a:solidFill>
                <a:schemeClr val="lt1"/>
              </a:solidFill>
              <a:latin typeface="Roboto"/>
              <a:ea typeface="Roboto"/>
              <a:cs typeface="Roboto"/>
              <a:sym typeface="Roboto"/>
            </a:endParaRPr>
          </a:p>
        </p:txBody>
      </p:sp>
      <p:sp>
        <p:nvSpPr>
          <p:cNvPr id="61" name="Google Shape;61;p13"/>
          <p:cNvSpPr txBox="1"/>
          <p:nvPr/>
        </p:nvSpPr>
        <p:spPr>
          <a:xfrm>
            <a:off x="533422" y="9020188"/>
            <a:ext cx="19956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a:solidFill>
                  <a:srgbClr val="002928"/>
                </a:solidFill>
                <a:latin typeface="Archivo Black"/>
                <a:ea typeface="Archivo Black"/>
                <a:cs typeface="Archivo Black"/>
                <a:sym typeface="Archivo Black"/>
              </a:rPr>
              <a:t>Learning</a:t>
            </a:r>
            <a:endParaRPr>
              <a:solidFill>
                <a:srgbClr val="002928"/>
              </a:solidFill>
              <a:latin typeface="Archivo Black"/>
              <a:ea typeface="Archivo Black"/>
              <a:cs typeface="Archivo Black"/>
              <a:sym typeface="Archivo Black"/>
            </a:endParaRPr>
          </a:p>
          <a:p>
            <a:pPr indent="0" lvl="0" marL="0" rtl="0" algn="l">
              <a:spcBef>
                <a:spcPts val="0"/>
              </a:spcBef>
              <a:spcAft>
                <a:spcPts val="0"/>
              </a:spcAft>
              <a:buNone/>
            </a:pPr>
            <a:r>
              <a:rPr lang="ru">
                <a:solidFill>
                  <a:srgbClr val="002928"/>
                </a:solidFill>
                <a:latin typeface="Archivo Black"/>
                <a:ea typeface="Archivo Black"/>
                <a:cs typeface="Archivo Black"/>
                <a:sym typeface="Archivo Black"/>
              </a:rPr>
              <a:t>Assessment</a:t>
            </a:r>
            <a:endParaRPr>
              <a:solidFill>
                <a:srgbClr val="002928"/>
              </a:solidFill>
              <a:latin typeface="Archivo Black"/>
              <a:ea typeface="Archivo Black"/>
              <a:cs typeface="Archivo Black"/>
              <a:sym typeface="Archivo Black"/>
            </a:endParaRPr>
          </a:p>
        </p:txBody>
      </p:sp>
      <p:sp>
        <p:nvSpPr>
          <p:cNvPr id="62" name="Google Shape;62;p13"/>
          <p:cNvSpPr txBox="1"/>
          <p:nvPr/>
        </p:nvSpPr>
        <p:spPr>
          <a:xfrm>
            <a:off x="533425" y="9539300"/>
            <a:ext cx="21051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rgbClr val="002928"/>
                </a:solidFill>
                <a:latin typeface="Source Sans Pro"/>
                <a:ea typeface="Source Sans Pro"/>
                <a:cs typeface="Source Sans Pro"/>
                <a:sym typeface="Source Sans Pro"/>
              </a:rPr>
              <a:t>Pellentesque eget leo mi. Duis</a:t>
            </a:r>
            <a:endParaRPr sz="1200">
              <a:solidFill>
                <a:srgbClr val="002928"/>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ru" sz="1200">
                <a:solidFill>
                  <a:srgbClr val="002928"/>
                </a:solidFill>
                <a:latin typeface="Source Sans Pro"/>
                <a:ea typeface="Source Sans Pro"/>
                <a:cs typeface="Source Sans Pro"/>
                <a:sym typeface="Source Sans Pro"/>
              </a:rPr>
              <a:t>eu sagittis justo. Etiam hendrerit velit in arcu faucibus.</a:t>
            </a:r>
            <a:endParaRPr sz="1200">
              <a:solidFill>
                <a:srgbClr val="002928"/>
              </a:solidFill>
              <a:latin typeface="Source Sans Pro"/>
              <a:ea typeface="Source Sans Pro"/>
              <a:cs typeface="Source Sans Pro"/>
              <a:sym typeface="Source Sans Pro"/>
            </a:endParaRPr>
          </a:p>
        </p:txBody>
      </p:sp>
      <p:cxnSp>
        <p:nvCxnSpPr>
          <p:cNvPr id="63" name="Google Shape;63;p13"/>
          <p:cNvCxnSpPr/>
          <p:nvPr/>
        </p:nvCxnSpPr>
        <p:spPr>
          <a:xfrm>
            <a:off x="2714625" y="9067800"/>
            <a:ext cx="0" cy="1047900"/>
          </a:xfrm>
          <a:prstGeom prst="straightConnector1">
            <a:avLst/>
          </a:prstGeom>
          <a:noFill/>
          <a:ln cap="flat" cmpd="sng" w="19050">
            <a:solidFill>
              <a:schemeClr val="lt1"/>
            </a:solidFill>
            <a:prstDash val="solid"/>
            <a:round/>
            <a:headEnd len="med" w="med" type="none"/>
            <a:tailEnd len="med" w="med" type="none"/>
          </a:ln>
        </p:spPr>
      </p:cxnSp>
      <p:sp>
        <p:nvSpPr>
          <p:cNvPr id="64" name="Google Shape;64;p13"/>
          <p:cNvSpPr txBox="1"/>
          <p:nvPr/>
        </p:nvSpPr>
        <p:spPr>
          <a:xfrm>
            <a:off x="2862284" y="9020188"/>
            <a:ext cx="19956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002928"/>
                </a:solidFill>
                <a:latin typeface="Archivo Black"/>
                <a:ea typeface="Archivo Black"/>
                <a:cs typeface="Archivo Black"/>
                <a:sym typeface="Archivo Black"/>
              </a:rPr>
              <a:t>Using modern</a:t>
            </a:r>
            <a:endParaRPr>
              <a:solidFill>
                <a:srgbClr val="002928"/>
              </a:solidFill>
              <a:latin typeface="Archivo Black"/>
              <a:ea typeface="Archivo Black"/>
              <a:cs typeface="Archivo Black"/>
              <a:sym typeface="Archivo Black"/>
            </a:endParaRPr>
          </a:p>
          <a:p>
            <a:pPr indent="0" lvl="0" marL="0" rtl="0" algn="l">
              <a:spcBef>
                <a:spcPts val="0"/>
              </a:spcBef>
              <a:spcAft>
                <a:spcPts val="0"/>
              </a:spcAft>
              <a:buNone/>
            </a:pPr>
            <a:r>
              <a:rPr lang="ru">
                <a:solidFill>
                  <a:srgbClr val="002928"/>
                </a:solidFill>
                <a:latin typeface="Archivo Black"/>
                <a:ea typeface="Archivo Black"/>
                <a:cs typeface="Archivo Black"/>
                <a:sym typeface="Archivo Black"/>
              </a:rPr>
              <a:t>approaches</a:t>
            </a:r>
            <a:endParaRPr>
              <a:solidFill>
                <a:srgbClr val="002928"/>
              </a:solidFill>
              <a:latin typeface="Archivo Black"/>
              <a:ea typeface="Archivo Black"/>
              <a:cs typeface="Archivo Black"/>
              <a:sym typeface="Archivo Black"/>
            </a:endParaRPr>
          </a:p>
        </p:txBody>
      </p:sp>
      <p:sp>
        <p:nvSpPr>
          <p:cNvPr id="65" name="Google Shape;65;p13"/>
          <p:cNvSpPr txBox="1"/>
          <p:nvPr/>
        </p:nvSpPr>
        <p:spPr>
          <a:xfrm>
            <a:off x="2862288" y="9539300"/>
            <a:ext cx="21051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rgbClr val="002928"/>
                </a:solidFill>
                <a:latin typeface="Source Sans Pro"/>
                <a:ea typeface="Source Sans Pro"/>
                <a:cs typeface="Source Sans Pro"/>
                <a:sym typeface="Source Sans Pro"/>
              </a:rPr>
              <a:t>Suspendisse dapibus justo blandit arcu porta, a interdum tellus.</a:t>
            </a:r>
            <a:endParaRPr sz="1200">
              <a:solidFill>
                <a:srgbClr val="002928"/>
              </a:solidFill>
              <a:latin typeface="Source Sans Pro"/>
              <a:ea typeface="Source Sans Pro"/>
              <a:cs typeface="Source Sans Pro"/>
              <a:sym typeface="Source Sans Pro"/>
            </a:endParaRPr>
          </a:p>
        </p:txBody>
      </p:sp>
      <p:cxnSp>
        <p:nvCxnSpPr>
          <p:cNvPr id="66" name="Google Shape;66;p13"/>
          <p:cNvCxnSpPr/>
          <p:nvPr/>
        </p:nvCxnSpPr>
        <p:spPr>
          <a:xfrm>
            <a:off x="5014913" y="9067800"/>
            <a:ext cx="0" cy="1047900"/>
          </a:xfrm>
          <a:prstGeom prst="straightConnector1">
            <a:avLst/>
          </a:prstGeom>
          <a:noFill/>
          <a:ln cap="flat" cmpd="sng" w="19050">
            <a:solidFill>
              <a:schemeClr val="lt1"/>
            </a:solidFill>
            <a:prstDash val="solid"/>
            <a:round/>
            <a:headEnd len="med" w="med" type="none"/>
            <a:tailEnd len="med" w="med" type="none"/>
          </a:ln>
        </p:spPr>
      </p:cxnSp>
      <p:sp>
        <p:nvSpPr>
          <p:cNvPr id="67" name="Google Shape;67;p13"/>
          <p:cNvSpPr txBox="1"/>
          <p:nvPr/>
        </p:nvSpPr>
        <p:spPr>
          <a:xfrm>
            <a:off x="5210309" y="9020188"/>
            <a:ext cx="19956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002928"/>
                </a:solidFill>
                <a:latin typeface="Archivo Black"/>
                <a:ea typeface="Archivo Black"/>
                <a:cs typeface="Archivo Black"/>
                <a:sym typeface="Archivo Black"/>
              </a:rPr>
              <a:t>Application of</a:t>
            </a:r>
            <a:endParaRPr>
              <a:solidFill>
                <a:srgbClr val="002928"/>
              </a:solidFill>
              <a:latin typeface="Archivo Black"/>
              <a:ea typeface="Archivo Black"/>
              <a:cs typeface="Archivo Black"/>
              <a:sym typeface="Archivo Black"/>
            </a:endParaRPr>
          </a:p>
          <a:p>
            <a:pPr indent="0" lvl="0" marL="0" rtl="0" algn="l">
              <a:spcBef>
                <a:spcPts val="0"/>
              </a:spcBef>
              <a:spcAft>
                <a:spcPts val="0"/>
              </a:spcAft>
              <a:buNone/>
            </a:pPr>
            <a:r>
              <a:rPr lang="ru">
                <a:solidFill>
                  <a:srgbClr val="002928"/>
                </a:solidFill>
                <a:latin typeface="Archivo Black"/>
                <a:ea typeface="Archivo Black"/>
                <a:cs typeface="Archivo Black"/>
                <a:sym typeface="Archivo Black"/>
              </a:rPr>
              <a:t>new methods</a:t>
            </a:r>
            <a:endParaRPr>
              <a:solidFill>
                <a:srgbClr val="002928"/>
              </a:solidFill>
              <a:latin typeface="Archivo Black"/>
              <a:ea typeface="Archivo Black"/>
              <a:cs typeface="Archivo Black"/>
              <a:sym typeface="Archivo Black"/>
            </a:endParaRPr>
          </a:p>
        </p:txBody>
      </p:sp>
      <p:sp>
        <p:nvSpPr>
          <p:cNvPr id="68" name="Google Shape;68;p13"/>
          <p:cNvSpPr txBox="1"/>
          <p:nvPr/>
        </p:nvSpPr>
        <p:spPr>
          <a:xfrm>
            <a:off x="5210325" y="9539300"/>
            <a:ext cx="18906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rgbClr val="002928"/>
                </a:solidFill>
                <a:latin typeface="Source Sans Pro"/>
                <a:ea typeface="Source Sans Pro"/>
                <a:cs typeface="Source Sans Pro"/>
                <a:sym typeface="Source Sans Pro"/>
              </a:rPr>
              <a:t>Donec orci enim, malesuada id dapibus non, egestas non massa.</a:t>
            </a:r>
            <a:endParaRPr sz="1200">
              <a:solidFill>
                <a:srgbClr val="002928"/>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p:nvPr/>
        </p:nvSpPr>
        <p:spPr>
          <a:xfrm>
            <a:off x="2700000" y="6877050"/>
            <a:ext cx="4500300" cy="3818400"/>
          </a:xfrm>
          <a:prstGeom prst="rect">
            <a:avLst/>
          </a:prstGeom>
          <a:solidFill>
            <a:srgbClr val="99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 name="Google Shape;74;p14"/>
          <p:cNvPicPr preferRelativeResize="0"/>
          <p:nvPr/>
        </p:nvPicPr>
        <p:blipFill rotWithShape="1">
          <a:blip r:embed="rId3">
            <a:alphaModFix/>
          </a:blip>
          <a:srcRect b="9474" l="0" r="0" t="13997"/>
          <a:stretch/>
        </p:blipFill>
        <p:spPr>
          <a:xfrm>
            <a:off x="2700000" y="1710000"/>
            <a:ext cx="4500299" cy="5167048"/>
          </a:xfrm>
          <a:prstGeom prst="rect">
            <a:avLst/>
          </a:prstGeom>
          <a:noFill/>
          <a:ln>
            <a:noFill/>
          </a:ln>
        </p:spPr>
      </p:pic>
      <p:sp>
        <p:nvSpPr>
          <p:cNvPr id="75" name="Google Shape;75;p14"/>
          <p:cNvSpPr txBox="1"/>
          <p:nvPr/>
        </p:nvSpPr>
        <p:spPr>
          <a:xfrm>
            <a:off x="340950" y="238125"/>
            <a:ext cx="5783700" cy="1231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4000">
                <a:latin typeface="Archivo Black"/>
                <a:ea typeface="Archivo Black"/>
                <a:cs typeface="Archivo Black"/>
                <a:sym typeface="Archivo Black"/>
              </a:rPr>
              <a:t>Application of new</a:t>
            </a:r>
            <a:endParaRPr sz="4000">
              <a:latin typeface="Archivo Black"/>
              <a:ea typeface="Archivo Black"/>
              <a:cs typeface="Archivo Black"/>
              <a:sym typeface="Archivo Black"/>
            </a:endParaRPr>
          </a:p>
          <a:p>
            <a:pPr indent="0" lvl="0" marL="0" rtl="0" algn="l">
              <a:spcBef>
                <a:spcPts val="0"/>
              </a:spcBef>
              <a:spcAft>
                <a:spcPts val="0"/>
              </a:spcAft>
              <a:buNone/>
            </a:pPr>
            <a:r>
              <a:rPr lang="ru" sz="4000">
                <a:latin typeface="Archivo Black"/>
                <a:ea typeface="Archivo Black"/>
                <a:cs typeface="Archivo Black"/>
                <a:sym typeface="Archivo Black"/>
              </a:rPr>
              <a:t>methods in practice</a:t>
            </a:r>
            <a:endParaRPr sz="4000">
              <a:latin typeface="Archivo Black"/>
              <a:ea typeface="Archivo Black"/>
              <a:cs typeface="Archivo Black"/>
              <a:sym typeface="Archivo Black"/>
            </a:endParaRPr>
          </a:p>
        </p:txBody>
      </p:sp>
      <p:sp>
        <p:nvSpPr>
          <p:cNvPr id="76" name="Google Shape;76;p14"/>
          <p:cNvSpPr/>
          <p:nvPr/>
        </p:nvSpPr>
        <p:spPr>
          <a:xfrm>
            <a:off x="6214200" y="360000"/>
            <a:ext cx="985800" cy="1027800"/>
          </a:xfrm>
          <a:prstGeom prst="rect">
            <a:avLst/>
          </a:prstGeom>
          <a:solidFill>
            <a:srgbClr val="99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4"/>
          <p:cNvPicPr preferRelativeResize="0"/>
          <p:nvPr/>
        </p:nvPicPr>
        <p:blipFill>
          <a:blip r:embed="rId4">
            <a:alphaModFix/>
          </a:blip>
          <a:stretch>
            <a:fillRect/>
          </a:stretch>
        </p:blipFill>
        <p:spPr>
          <a:xfrm>
            <a:off x="6375925" y="614375"/>
            <a:ext cx="687775" cy="516900"/>
          </a:xfrm>
          <a:prstGeom prst="rect">
            <a:avLst/>
          </a:prstGeom>
          <a:noFill/>
          <a:ln>
            <a:noFill/>
          </a:ln>
        </p:spPr>
      </p:pic>
      <p:sp>
        <p:nvSpPr>
          <p:cNvPr id="78" name="Google Shape;78;p14"/>
          <p:cNvSpPr txBox="1"/>
          <p:nvPr/>
        </p:nvSpPr>
        <p:spPr>
          <a:xfrm>
            <a:off x="361950" y="1666875"/>
            <a:ext cx="2158200" cy="8889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a:latin typeface="Source Sans Pro"/>
                <a:ea typeface="Source Sans Pro"/>
                <a:cs typeface="Source Sans Pro"/>
                <a:sym typeface="Source Sans Pro"/>
              </a:rPr>
              <a:t>Pellentesque eget leo mi. Duis eu sagittis justo. Etiam hendrerit velit in arcu faucibus, nec eleifend metus euismod. Suspendisse dapibus justo blandit arcu porta, a interdum tellus condimentum. In lacinia tortor vel massa iaculis, quis dictum nisi elementum.</a:t>
            </a:r>
            <a:endParaRPr>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ru">
                <a:latin typeface="Source Sans Pro"/>
                <a:ea typeface="Source Sans Pro"/>
                <a:cs typeface="Source Sans Pro"/>
                <a:sym typeface="Source Sans Pro"/>
              </a:rPr>
              <a:t>Curabitur nunc arcu, volutpat vel diam quis, vulputate volutpat ante.</a:t>
            </a:r>
            <a:endParaRPr>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ru">
                <a:latin typeface="Source Sans Pro"/>
                <a:ea typeface="Source Sans Pro"/>
                <a:cs typeface="Source Sans Pro"/>
                <a:sym typeface="Source Sans Pro"/>
              </a:rPr>
              <a:t>Cras eget lorem nisl. In dictum elementum dui a volutpat. Donec orci enim, malesuada id dapibus non, egestas non massa. Nullam non purus nisl.</a:t>
            </a:r>
            <a:endParaRPr>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ru">
                <a:latin typeface="Source Sans Pro"/>
                <a:ea typeface="Source Sans Pro"/>
                <a:cs typeface="Source Sans Pro"/>
                <a:sym typeface="Source Sans Pro"/>
              </a:rPr>
              <a:t>Ut a arcu vel ipsum mattis semper. Proin vel leo ut mauris tincidunt feugiat. Mauris dui justo, iaculis at ex et, faucibus feugiat mi.</a:t>
            </a:r>
            <a:endParaRPr>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ru">
                <a:solidFill>
                  <a:schemeClr val="dk1"/>
                </a:solidFill>
                <a:latin typeface="Source Sans Pro"/>
                <a:ea typeface="Source Sans Pro"/>
                <a:cs typeface="Source Sans Pro"/>
                <a:sym typeface="Source Sans Pro"/>
              </a:rPr>
              <a:t>Cras eget lorem nisl. In dictum elementum dui a volutpat.</a:t>
            </a:r>
            <a:r>
              <a:rPr lang="ru">
                <a:latin typeface="Source Sans Pro"/>
                <a:ea typeface="Source Sans Pro"/>
                <a:cs typeface="Source Sans Pro"/>
                <a:sym typeface="Source Sans Pro"/>
              </a:rPr>
              <a:t> Vivamus congue, massa non scelerisque porta, sapien mauris sodales ligula, ut semper orci sapien bibendum nunc. Donec vitae orci nisi. Phasellus lobortis sagittis eros et venenatis.</a:t>
            </a:r>
            <a:endParaRPr>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a:latin typeface="Source Sans Pro"/>
              <a:ea typeface="Source Sans Pro"/>
              <a:cs typeface="Source Sans Pro"/>
              <a:sym typeface="Source Sans Pro"/>
            </a:endParaRPr>
          </a:p>
        </p:txBody>
      </p:sp>
      <p:sp>
        <p:nvSpPr>
          <p:cNvPr id="79" name="Google Shape;79;p14"/>
          <p:cNvSpPr/>
          <p:nvPr/>
        </p:nvSpPr>
        <p:spPr>
          <a:xfrm>
            <a:off x="2909900" y="7245988"/>
            <a:ext cx="362100" cy="352500"/>
          </a:xfrm>
          <a:prstGeom prst="rect">
            <a:avLst/>
          </a:prstGeom>
          <a:solidFill>
            <a:srgbClr val="0029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txBox="1"/>
          <p:nvPr/>
        </p:nvSpPr>
        <p:spPr>
          <a:xfrm>
            <a:off x="3362325" y="7110425"/>
            <a:ext cx="3857700" cy="868200"/>
          </a:xfrm>
          <a:prstGeom prst="rect">
            <a:avLst/>
          </a:prstGeom>
          <a:noFill/>
          <a:ln>
            <a:noFill/>
          </a:ln>
        </p:spPr>
        <p:txBody>
          <a:bodyPr anchorCtr="0" anchor="t" bIns="91425" lIns="91425" spcFirstLastPara="1" rIns="91425" wrap="square" tIns="91425">
            <a:spAutoFit/>
          </a:bodyPr>
          <a:lstStyle/>
          <a:p>
            <a:pPr indent="0" lvl="0" marL="0" rtl="0" algn="l">
              <a:lnSpc>
                <a:spcPct val="135000"/>
              </a:lnSpc>
              <a:spcBef>
                <a:spcPts val="0"/>
              </a:spcBef>
              <a:spcAft>
                <a:spcPts val="0"/>
              </a:spcAft>
              <a:buNone/>
            </a:pPr>
            <a:r>
              <a:rPr lang="ru" sz="1200">
                <a:solidFill>
                  <a:srgbClr val="002928"/>
                </a:solidFill>
                <a:latin typeface="Source Sans Pro"/>
                <a:ea typeface="Source Sans Pro"/>
                <a:cs typeface="Source Sans Pro"/>
                <a:sym typeface="Source Sans Pro"/>
              </a:rPr>
              <a:t>Suspendisse sodales neque sit amet venenatis euismod. Quisque volutpat hendrerit consequat. Phasellus lectus elit, lacinia fringilla tempor a, bibendum eget risus. </a:t>
            </a:r>
            <a:endParaRPr sz="1200">
              <a:solidFill>
                <a:srgbClr val="002928"/>
              </a:solidFill>
              <a:latin typeface="Source Sans Pro"/>
              <a:ea typeface="Source Sans Pro"/>
              <a:cs typeface="Source Sans Pro"/>
              <a:sym typeface="Source Sans Pro"/>
            </a:endParaRPr>
          </a:p>
        </p:txBody>
      </p:sp>
      <p:sp>
        <p:nvSpPr>
          <p:cNvPr id="81" name="Google Shape;81;p14"/>
          <p:cNvSpPr txBox="1"/>
          <p:nvPr/>
        </p:nvSpPr>
        <p:spPr>
          <a:xfrm>
            <a:off x="2943213" y="7177100"/>
            <a:ext cx="314400" cy="461700"/>
          </a:xfrm>
          <a:prstGeom prst="rect">
            <a:avLst/>
          </a:prstGeom>
          <a:noFill/>
          <a:ln>
            <a:noFill/>
          </a:ln>
        </p:spPr>
        <p:txBody>
          <a:bodyPr anchorCtr="0" anchor="t" bIns="91425" lIns="91425" spcFirstLastPara="1" rIns="91425" wrap="square" tIns="91425">
            <a:spAutoFit/>
          </a:bodyPr>
          <a:lstStyle/>
          <a:p>
            <a:pPr indent="0" lvl="0" marL="0" rtl="0" algn="l">
              <a:lnSpc>
                <a:spcPct val="135000"/>
              </a:lnSpc>
              <a:spcBef>
                <a:spcPts val="0"/>
              </a:spcBef>
              <a:spcAft>
                <a:spcPts val="0"/>
              </a:spcAft>
              <a:buNone/>
            </a:pPr>
            <a:r>
              <a:rPr lang="ru" sz="1800">
                <a:solidFill>
                  <a:schemeClr val="lt1"/>
                </a:solidFill>
                <a:latin typeface="Source Sans Pro SemiBold"/>
                <a:ea typeface="Source Sans Pro SemiBold"/>
                <a:cs typeface="Source Sans Pro SemiBold"/>
                <a:sym typeface="Source Sans Pro SemiBold"/>
              </a:rPr>
              <a:t>1</a:t>
            </a:r>
            <a:endParaRPr sz="1800">
              <a:solidFill>
                <a:schemeClr val="lt1"/>
              </a:solidFill>
              <a:latin typeface="Source Sans Pro SemiBold"/>
              <a:ea typeface="Source Sans Pro SemiBold"/>
              <a:cs typeface="Source Sans Pro SemiBold"/>
              <a:sym typeface="Source Sans Pro SemiBold"/>
            </a:endParaRPr>
          </a:p>
        </p:txBody>
      </p:sp>
      <p:cxnSp>
        <p:nvCxnSpPr>
          <p:cNvPr id="82" name="Google Shape;82;p14"/>
          <p:cNvCxnSpPr/>
          <p:nvPr/>
        </p:nvCxnSpPr>
        <p:spPr>
          <a:xfrm>
            <a:off x="2905125" y="8210550"/>
            <a:ext cx="4076700" cy="0"/>
          </a:xfrm>
          <a:prstGeom prst="straightConnector1">
            <a:avLst/>
          </a:prstGeom>
          <a:noFill/>
          <a:ln cap="flat" cmpd="sng" w="19050">
            <a:solidFill>
              <a:schemeClr val="lt1"/>
            </a:solidFill>
            <a:prstDash val="solid"/>
            <a:round/>
            <a:headEnd len="med" w="med" type="none"/>
            <a:tailEnd len="med" w="med" type="none"/>
          </a:ln>
        </p:spPr>
      </p:cxnSp>
      <p:sp>
        <p:nvSpPr>
          <p:cNvPr id="83" name="Google Shape;83;p14"/>
          <p:cNvSpPr/>
          <p:nvPr/>
        </p:nvSpPr>
        <p:spPr>
          <a:xfrm>
            <a:off x="2909900" y="8508038"/>
            <a:ext cx="362100" cy="352500"/>
          </a:xfrm>
          <a:prstGeom prst="rect">
            <a:avLst/>
          </a:prstGeom>
          <a:solidFill>
            <a:srgbClr val="0029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nvSpPr>
        <p:spPr>
          <a:xfrm>
            <a:off x="3362325" y="8372475"/>
            <a:ext cx="3857700" cy="868200"/>
          </a:xfrm>
          <a:prstGeom prst="rect">
            <a:avLst/>
          </a:prstGeom>
          <a:noFill/>
          <a:ln>
            <a:noFill/>
          </a:ln>
        </p:spPr>
        <p:txBody>
          <a:bodyPr anchorCtr="0" anchor="t" bIns="91425" lIns="91425" spcFirstLastPara="1" rIns="91425" wrap="square" tIns="91425">
            <a:spAutoFit/>
          </a:bodyPr>
          <a:lstStyle/>
          <a:p>
            <a:pPr indent="0" lvl="0" marL="0" rtl="0" algn="l">
              <a:lnSpc>
                <a:spcPct val="135000"/>
              </a:lnSpc>
              <a:spcBef>
                <a:spcPts val="0"/>
              </a:spcBef>
              <a:spcAft>
                <a:spcPts val="0"/>
              </a:spcAft>
              <a:buNone/>
            </a:pPr>
            <a:r>
              <a:rPr lang="ru" sz="1200">
                <a:solidFill>
                  <a:srgbClr val="002928"/>
                </a:solidFill>
                <a:latin typeface="Source Sans Pro"/>
                <a:ea typeface="Source Sans Pro"/>
                <a:cs typeface="Source Sans Pro"/>
                <a:sym typeface="Source Sans Pro"/>
              </a:rPr>
              <a:t>Nunc id tortor sit amet magna finibus dictum. Fusce fringilla odio massa, nec molestie arcu lobortis mattis. Orci varius natoque penatibus et magnis.</a:t>
            </a:r>
            <a:endParaRPr sz="1200">
              <a:solidFill>
                <a:srgbClr val="002928"/>
              </a:solidFill>
              <a:latin typeface="Source Sans Pro"/>
              <a:ea typeface="Source Sans Pro"/>
              <a:cs typeface="Source Sans Pro"/>
              <a:sym typeface="Source Sans Pro"/>
            </a:endParaRPr>
          </a:p>
        </p:txBody>
      </p:sp>
      <p:sp>
        <p:nvSpPr>
          <p:cNvPr id="85" name="Google Shape;85;p14"/>
          <p:cNvSpPr txBox="1"/>
          <p:nvPr/>
        </p:nvSpPr>
        <p:spPr>
          <a:xfrm>
            <a:off x="2943213" y="8439150"/>
            <a:ext cx="314400" cy="461700"/>
          </a:xfrm>
          <a:prstGeom prst="rect">
            <a:avLst/>
          </a:prstGeom>
          <a:noFill/>
          <a:ln>
            <a:noFill/>
          </a:ln>
        </p:spPr>
        <p:txBody>
          <a:bodyPr anchorCtr="0" anchor="t" bIns="91425" lIns="91425" spcFirstLastPara="1" rIns="91425" wrap="square" tIns="91425">
            <a:spAutoFit/>
          </a:bodyPr>
          <a:lstStyle/>
          <a:p>
            <a:pPr indent="0" lvl="0" marL="0" rtl="0" algn="l">
              <a:lnSpc>
                <a:spcPct val="135000"/>
              </a:lnSpc>
              <a:spcBef>
                <a:spcPts val="0"/>
              </a:spcBef>
              <a:spcAft>
                <a:spcPts val="0"/>
              </a:spcAft>
              <a:buNone/>
            </a:pPr>
            <a:r>
              <a:rPr lang="ru" sz="1800">
                <a:solidFill>
                  <a:schemeClr val="lt1"/>
                </a:solidFill>
                <a:latin typeface="Source Sans Pro SemiBold"/>
                <a:ea typeface="Source Sans Pro SemiBold"/>
                <a:cs typeface="Source Sans Pro SemiBold"/>
                <a:sym typeface="Source Sans Pro SemiBold"/>
              </a:rPr>
              <a:t>2</a:t>
            </a:r>
            <a:endParaRPr sz="1800">
              <a:solidFill>
                <a:schemeClr val="lt1"/>
              </a:solidFill>
              <a:latin typeface="Source Sans Pro SemiBold"/>
              <a:ea typeface="Source Sans Pro SemiBold"/>
              <a:cs typeface="Source Sans Pro SemiBold"/>
              <a:sym typeface="Source Sans Pro SemiBold"/>
            </a:endParaRPr>
          </a:p>
        </p:txBody>
      </p:sp>
      <p:cxnSp>
        <p:nvCxnSpPr>
          <p:cNvPr id="86" name="Google Shape;86;p14"/>
          <p:cNvCxnSpPr/>
          <p:nvPr/>
        </p:nvCxnSpPr>
        <p:spPr>
          <a:xfrm>
            <a:off x="2905125" y="9453550"/>
            <a:ext cx="4076700" cy="0"/>
          </a:xfrm>
          <a:prstGeom prst="straightConnector1">
            <a:avLst/>
          </a:prstGeom>
          <a:noFill/>
          <a:ln cap="flat" cmpd="sng" w="19050">
            <a:solidFill>
              <a:schemeClr val="lt1"/>
            </a:solidFill>
            <a:prstDash val="solid"/>
            <a:round/>
            <a:headEnd len="med" w="med" type="none"/>
            <a:tailEnd len="med" w="med" type="none"/>
          </a:ln>
        </p:spPr>
      </p:cxnSp>
      <p:sp>
        <p:nvSpPr>
          <p:cNvPr id="87" name="Google Shape;87;p14"/>
          <p:cNvSpPr/>
          <p:nvPr/>
        </p:nvSpPr>
        <p:spPr>
          <a:xfrm>
            <a:off x="2909900" y="9722475"/>
            <a:ext cx="362100" cy="352500"/>
          </a:xfrm>
          <a:prstGeom prst="rect">
            <a:avLst/>
          </a:prstGeom>
          <a:solidFill>
            <a:srgbClr val="0029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txBox="1"/>
          <p:nvPr/>
        </p:nvSpPr>
        <p:spPr>
          <a:xfrm>
            <a:off x="3362325" y="9586913"/>
            <a:ext cx="3857700" cy="868200"/>
          </a:xfrm>
          <a:prstGeom prst="rect">
            <a:avLst/>
          </a:prstGeom>
          <a:noFill/>
          <a:ln>
            <a:noFill/>
          </a:ln>
        </p:spPr>
        <p:txBody>
          <a:bodyPr anchorCtr="0" anchor="t" bIns="91425" lIns="91425" spcFirstLastPara="1" rIns="91425" wrap="square" tIns="91425">
            <a:spAutoFit/>
          </a:bodyPr>
          <a:lstStyle/>
          <a:p>
            <a:pPr indent="0" lvl="0" marL="0" rtl="0" algn="l">
              <a:lnSpc>
                <a:spcPct val="135000"/>
              </a:lnSpc>
              <a:spcBef>
                <a:spcPts val="0"/>
              </a:spcBef>
              <a:spcAft>
                <a:spcPts val="0"/>
              </a:spcAft>
              <a:buNone/>
            </a:pPr>
            <a:r>
              <a:rPr lang="ru" sz="1200">
                <a:solidFill>
                  <a:srgbClr val="002928"/>
                </a:solidFill>
                <a:latin typeface="Source Sans Pro"/>
                <a:ea typeface="Source Sans Pro"/>
                <a:cs typeface="Source Sans Pro"/>
                <a:sym typeface="Source Sans Pro"/>
              </a:rPr>
              <a:t>Morbi facilisis, urna convallis eleifend ultricies, leo odio placerat enim, ac faucibus nulla nulla aliquam tortor.</a:t>
            </a:r>
            <a:endParaRPr sz="1200">
              <a:solidFill>
                <a:srgbClr val="002928"/>
              </a:solidFill>
              <a:latin typeface="Source Sans Pro"/>
              <a:ea typeface="Source Sans Pro"/>
              <a:cs typeface="Source Sans Pro"/>
              <a:sym typeface="Source Sans Pro"/>
            </a:endParaRPr>
          </a:p>
          <a:p>
            <a:pPr indent="0" lvl="0" marL="0" rtl="0" algn="l">
              <a:lnSpc>
                <a:spcPct val="135000"/>
              </a:lnSpc>
              <a:spcBef>
                <a:spcPts val="0"/>
              </a:spcBef>
              <a:spcAft>
                <a:spcPts val="0"/>
              </a:spcAft>
              <a:buNone/>
            </a:pPr>
            <a:r>
              <a:rPr lang="ru" sz="1200">
                <a:solidFill>
                  <a:srgbClr val="002928"/>
                </a:solidFill>
                <a:latin typeface="Source Sans Pro"/>
                <a:ea typeface="Source Sans Pro"/>
                <a:cs typeface="Source Sans Pro"/>
                <a:sym typeface="Source Sans Pro"/>
              </a:rPr>
              <a:t>Duis luctus nisl non tempus porta. </a:t>
            </a:r>
            <a:endParaRPr sz="1200">
              <a:solidFill>
                <a:srgbClr val="002928"/>
              </a:solidFill>
              <a:latin typeface="Source Sans Pro"/>
              <a:ea typeface="Source Sans Pro"/>
              <a:cs typeface="Source Sans Pro"/>
              <a:sym typeface="Source Sans Pro"/>
            </a:endParaRPr>
          </a:p>
        </p:txBody>
      </p:sp>
      <p:sp>
        <p:nvSpPr>
          <p:cNvPr id="89" name="Google Shape;89;p14"/>
          <p:cNvSpPr txBox="1"/>
          <p:nvPr/>
        </p:nvSpPr>
        <p:spPr>
          <a:xfrm>
            <a:off x="2943213" y="9653588"/>
            <a:ext cx="314400" cy="461700"/>
          </a:xfrm>
          <a:prstGeom prst="rect">
            <a:avLst/>
          </a:prstGeom>
          <a:noFill/>
          <a:ln>
            <a:noFill/>
          </a:ln>
        </p:spPr>
        <p:txBody>
          <a:bodyPr anchorCtr="0" anchor="t" bIns="91425" lIns="91425" spcFirstLastPara="1" rIns="91425" wrap="square" tIns="91425">
            <a:spAutoFit/>
          </a:bodyPr>
          <a:lstStyle/>
          <a:p>
            <a:pPr indent="0" lvl="0" marL="0" rtl="0" algn="l">
              <a:lnSpc>
                <a:spcPct val="135000"/>
              </a:lnSpc>
              <a:spcBef>
                <a:spcPts val="0"/>
              </a:spcBef>
              <a:spcAft>
                <a:spcPts val="0"/>
              </a:spcAft>
              <a:buNone/>
            </a:pPr>
            <a:r>
              <a:rPr lang="ru" sz="1800">
                <a:solidFill>
                  <a:schemeClr val="lt1"/>
                </a:solidFill>
                <a:latin typeface="Source Sans Pro SemiBold"/>
                <a:ea typeface="Source Sans Pro SemiBold"/>
                <a:cs typeface="Source Sans Pro SemiBold"/>
                <a:sym typeface="Source Sans Pro SemiBold"/>
              </a:rPr>
              <a:t>3</a:t>
            </a:r>
            <a:endParaRPr sz="1800">
              <a:solidFill>
                <a:schemeClr val="lt1"/>
              </a:solidFill>
              <a:latin typeface="Source Sans Pro SemiBold"/>
              <a:ea typeface="Source Sans Pro SemiBold"/>
              <a:cs typeface="Source Sans Pro SemiBold"/>
              <a:sym typeface="Source Sans Pro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5"/>
          <p:cNvPicPr preferRelativeResize="0"/>
          <p:nvPr/>
        </p:nvPicPr>
        <p:blipFill rotWithShape="1">
          <a:blip r:embed="rId3">
            <a:alphaModFix/>
          </a:blip>
          <a:srcRect b="12742" l="547" r="17753" t="10769"/>
          <a:stretch/>
        </p:blipFill>
        <p:spPr>
          <a:xfrm>
            <a:off x="360000" y="360000"/>
            <a:ext cx="6840000" cy="4269149"/>
          </a:xfrm>
          <a:prstGeom prst="rect">
            <a:avLst/>
          </a:prstGeom>
          <a:noFill/>
          <a:ln>
            <a:noFill/>
          </a:ln>
        </p:spPr>
      </p:pic>
      <p:sp>
        <p:nvSpPr>
          <p:cNvPr id="95" name="Google Shape;95;p15"/>
          <p:cNvSpPr/>
          <p:nvPr/>
        </p:nvSpPr>
        <p:spPr>
          <a:xfrm>
            <a:off x="360000" y="3057525"/>
            <a:ext cx="3554700" cy="7634400"/>
          </a:xfrm>
          <a:prstGeom prst="rect">
            <a:avLst/>
          </a:prstGeom>
          <a:solidFill>
            <a:srgbClr val="99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txBox="1"/>
          <p:nvPr/>
        </p:nvSpPr>
        <p:spPr>
          <a:xfrm>
            <a:off x="504825" y="3143250"/>
            <a:ext cx="3228900" cy="161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3100">
                <a:solidFill>
                  <a:srgbClr val="002928"/>
                </a:solidFill>
                <a:latin typeface="Archivo Black"/>
                <a:ea typeface="Archivo Black"/>
                <a:cs typeface="Archivo Black"/>
                <a:sym typeface="Archivo Black"/>
              </a:rPr>
              <a:t>Using modern</a:t>
            </a:r>
            <a:endParaRPr sz="3100">
              <a:solidFill>
                <a:srgbClr val="002928"/>
              </a:solidFill>
              <a:latin typeface="Archivo Black"/>
              <a:ea typeface="Archivo Black"/>
              <a:cs typeface="Archivo Black"/>
              <a:sym typeface="Archivo Black"/>
            </a:endParaRPr>
          </a:p>
          <a:p>
            <a:pPr indent="0" lvl="0" marL="0" rtl="0" algn="l">
              <a:spcBef>
                <a:spcPts val="0"/>
              </a:spcBef>
              <a:spcAft>
                <a:spcPts val="0"/>
              </a:spcAft>
              <a:buClr>
                <a:schemeClr val="dk1"/>
              </a:buClr>
              <a:buSzPts val="1100"/>
              <a:buFont typeface="Arial"/>
              <a:buNone/>
            </a:pPr>
            <a:r>
              <a:rPr lang="ru" sz="3100">
                <a:solidFill>
                  <a:srgbClr val="002928"/>
                </a:solidFill>
                <a:latin typeface="Archivo Black"/>
                <a:ea typeface="Archivo Black"/>
                <a:cs typeface="Archivo Black"/>
                <a:sym typeface="Archivo Black"/>
              </a:rPr>
              <a:t>approaches in</a:t>
            </a:r>
            <a:endParaRPr sz="3100">
              <a:solidFill>
                <a:srgbClr val="002928"/>
              </a:solidFill>
              <a:latin typeface="Archivo Black"/>
              <a:ea typeface="Archivo Black"/>
              <a:cs typeface="Archivo Black"/>
              <a:sym typeface="Archivo Black"/>
            </a:endParaRPr>
          </a:p>
          <a:p>
            <a:pPr indent="0" lvl="0" marL="0" rtl="0" algn="l">
              <a:spcBef>
                <a:spcPts val="0"/>
              </a:spcBef>
              <a:spcAft>
                <a:spcPts val="0"/>
              </a:spcAft>
              <a:buNone/>
            </a:pPr>
            <a:r>
              <a:rPr lang="ru" sz="3100">
                <a:solidFill>
                  <a:srgbClr val="002928"/>
                </a:solidFill>
                <a:latin typeface="Archivo Black"/>
                <a:ea typeface="Archivo Black"/>
                <a:cs typeface="Archivo Black"/>
                <a:sym typeface="Archivo Black"/>
              </a:rPr>
              <a:t>education</a:t>
            </a:r>
            <a:endParaRPr sz="3100">
              <a:solidFill>
                <a:srgbClr val="002928"/>
              </a:solidFill>
              <a:latin typeface="Archivo Black"/>
              <a:ea typeface="Archivo Black"/>
              <a:cs typeface="Archivo Black"/>
              <a:sym typeface="Archivo Black"/>
            </a:endParaRPr>
          </a:p>
        </p:txBody>
      </p:sp>
      <p:sp>
        <p:nvSpPr>
          <p:cNvPr id="97" name="Google Shape;97;p15"/>
          <p:cNvSpPr txBox="1"/>
          <p:nvPr/>
        </p:nvSpPr>
        <p:spPr>
          <a:xfrm>
            <a:off x="581025" y="4848225"/>
            <a:ext cx="3038700" cy="5667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a:solidFill>
                  <a:srgbClr val="002928"/>
                </a:solidFill>
                <a:latin typeface="Source Sans Pro"/>
                <a:ea typeface="Source Sans Pro"/>
                <a:cs typeface="Source Sans Pro"/>
                <a:sym typeface="Source Sans Pro"/>
              </a:rPr>
              <a:t>Phasellus vel justo non velit ultricies accumsan. Etiam et lacinia odio. Curabitur fermentum eros quam, sit amet sodales massa convallis in. Integer sed lacus nibh. Duis mollis ante vitae maximus tincidunt. Vestibulum vel purus ut ligula rhoncus vestibulum nec ac risus. Nulla venenatis eros euismod massa convallis lacinia.</a:t>
            </a:r>
            <a:endParaRPr>
              <a:solidFill>
                <a:srgbClr val="002928"/>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a:solidFill>
                <a:srgbClr val="002928"/>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ru">
                <a:solidFill>
                  <a:srgbClr val="002928"/>
                </a:solidFill>
                <a:latin typeface="Source Sans Pro"/>
                <a:ea typeface="Source Sans Pro"/>
                <a:cs typeface="Source Sans Pro"/>
                <a:sym typeface="Source Sans Pro"/>
              </a:rPr>
              <a:t>Suspendisse tempus, augue vitae lacinia vestibulum, tortor ante vehicula augue, scelerisque ultricies augue massa in urna. Praesent feugiat metus ut risus hendrerit, quis bibendum diam tincidunt. Etiam convallis risus nec quam facilisis aliquam. Ut iaculis nulla diam, at luctus lorem posuere sed. Suspendisse erat felis, efficitur nec aliquam . </a:t>
            </a:r>
            <a:r>
              <a:rPr lang="ru">
                <a:solidFill>
                  <a:srgbClr val="002928"/>
                </a:solidFill>
                <a:latin typeface="Source Sans Pro"/>
                <a:ea typeface="Source Sans Pro"/>
                <a:cs typeface="Source Sans Pro"/>
                <a:sym typeface="Source Sans Pro"/>
              </a:rPr>
              <a:t>Duis mollis ante vitae maximus tincidunt. Vestibulum vel purus ut ligula rhoncus vestibulum nec ac risus.</a:t>
            </a:r>
            <a:endParaRPr>
              <a:solidFill>
                <a:srgbClr val="002928"/>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a:solidFill>
                <a:srgbClr val="002928"/>
              </a:solidFill>
              <a:latin typeface="Source Sans Pro"/>
              <a:ea typeface="Source Sans Pro"/>
              <a:cs typeface="Source Sans Pro"/>
              <a:sym typeface="Source Sans Pro"/>
            </a:endParaRPr>
          </a:p>
        </p:txBody>
      </p:sp>
      <p:sp>
        <p:nvSpPr>
          <p:cNvPr id="98" name="Google Shape;98;p15"/>
          <p:cNvSpPr txBox="1"/>
          <p:nvPr/>
        </p:nvSpPr>
        <p:spPr>
          <a:xfrm>
            <a:off x="4161300" y="4848225"/>
            <a:ext cx="3038700" cy="5419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a:latin typeface="Source Sans Pro"/>
                <a:ea typeface="Source Sans Pro"/>
                <a:cs typeface="Source Sans Pro"/>
                <a:sym typeface="Source Sans Pro"/>
              </a:rPr>
              <a:t>Proin mi mauris, consequat ut metus a, dictum aliquam magna. Nullam nec sem lacus. In ornare gravida blandit. Suspendisse potenti. Quisque fermentum ipsum in massa eleifend, nec accumsan felis sollicitudin. Ut commodo malesuada tempus. Vestibulum lacinia odio sed quam blandit vehicula. Pellentesque vitae pulvinar purus, vitae fermentum tellus. Lorem ipsum dolor sit amet, consectetur adipiscing elit. Suspendisse laoreet purus non mauris imperdiet, in mollis arcu blandit. Nulla gravida lacus vel accumsan dictum.</a:t>
            </a:r>
            <a:endParaRPr>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ru">
                <a:latin typeface="Source Sans Pro"/>
                <a:ea typeface="Source Sans Pro"/>
                <a:cs typeface="Source Sans Pro"/>
                <a:sym typeface="Source Sans Pro"/>
              </a:rPr>
              <a:t>Nulla interdum aliquet dapibus. Duis arcu est, malesuada a massa sit amet, euismod dapibus enim.Vestibulum lacinia odio sed quam blandit vehicula. Etiam et lacinia odio. Curabitur fermentum eros quam, sit amet sodales.</a:t>
            </a:r>
            <a:endParaRPr>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6"/>
          <p:cNvPicPr preferRelativeResize="0"/>
          <p:nvPr/>
        </p:nvPicPr>
        <p:blipFill rotWithShape="1">
          <a:blip r:embed="rId3">
            <a:alphaModFix/>
          </a:blip>
          <a:srcRect b="2621" l="0" r="0" t="11695"/>
          <a:stretch/>
        </p:blipFill>
        <p:spPr>
          <a:xfrm>
            <a:off x="360000" y="360000"/>
            <a:ext cx="6840000" cy="3907200"/>
          </a:xfrm>
          <a:prstGeom prst="rect">
            <a:avLst/>
          </a:prstGeom>
          <a:noFill/>
          <a:ln>
            <a:noFill/>
          </a:ln>
        </p:spPr>
      </p:pic>
      <p:sp>
        <p:nvSpPr>
          <p:cNvPr id="104" name="Google Shape;104;p16"/>
          <p:cNvSpPr/>
          <p:nvPr/>
        </p:nvSpPr>
        <p:spPr>
          <a:xfrm>
            <a:off x="3990975" y="7734300"/>
            <a:ext cx="3209100" cy="2597700"/>
          </a:xfrm>
          <a:prstGeom prst="rect">
            <a:avLst/>
          </a:prstGeom>
          <a:solidFill>
            <a:srgbClr val="99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txBox="1"/>
          <p:nvPr/>
        </p:nvSpPr>
        <p:spPr>
          <a:xfrm>
            <a:off x="242888" y="4443413"/>
            <a:ext cx="3400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3600">
                <a:latin typeface="Archivo Black"/>
                <a:ea typeface="Archivo Black"/>
                <a:cs typeface="Archivo Black"/>
                <a:sym typeface="Archivo Black"/>
              </a:rPr>
              <a:t>Learning</a:t>
            </a:r>
            <a:endParaRPr sz="3600">
              <a:latin typeface="Archivo Black"/>
              <a:ea typeface="Archivo Black"/>
              <a:cs typeface="Archivo Black"/>
              <a:sym typeface="Archivo Black"/>
            </a:endParaRPr>
          </a:p>
          <a:p>
            <a:pPr indent="0" lvl="0" marL="0" rtl="0" algn="l">
              <a:spcBef>
                <a:spcPts val="0"/>
              </a:spcBef>
              <a:spcAft>
                <a:spcPts val="0"/>
              </a:spcAft>
              <a:buNone/>
            </a:pPr>
            <a:r>
              <a:rPr lang="ru" sz="3600">
                <a:latin typeface="Archivo Black"/>
                <a:ea typeface="Archivo Black"/>
                <a:cs typeface="Archivo Black"/>
                <a:sym typeface="Archivo Black"/>
              </a:rPr>
              <a:t>assessment</a:t>
            </a:r>
            <a:endParaRPr sz="3600">
              <a:latin typeface="Archivo Black"/>
              <a:ea typeface="Archivo Black"/>
              <a:cs typeface="Archivo Black"/>
              <a:sym typeface="Archivo Black"/>
            </a:endParaRPr>
          </a:p>
        </p:txBody>
      </p:sp>
      <p:sp>
        <p:nvSpPr>
          <p:cNvPr id="106" name="Google Shape;106;p16"/>
          <p:cNvSpPr txBox="1"/>
          <p:nvPr/>
        </p:nvSpPr>
        <p:spPr>
          <a:xfrm>
            <a:off x="360000" y="5819775"/>
            <a:ext cx="3335700" cy="4428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a:latin typeface="Source Sans Pro"/>
                <a:ea typeface="Source Sans Pro"/>
                <a:cs typeface="Source Sans Pro"/>
                <a:sym typeface="Source Sans Pro"/>
              </a:rPr>
              <a:t>Fusce sit amet nisl est. Morbi quis ligula euismod, commodo orci sollicitudin, maximus lacus. Etiam imperdiet, massa vel ornare facilisis, odio metus porttitor libero, ut convallis nunc eros vitae orci. In scelerisque, neque et mollis lobortis, tellus ex efficitur lorem, non viverra justo magna vitae est.</a:t>
            </a:r>
            <a:endParaRPr>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ru">
                <a:latin typeface="Source Sans Pro"/>
                <a:ea typeface="Source Sans Pro"/>
                <a:cs typeface="Source Sans Pro"/>
                <a:sym typeface="Source Sans Pro"/>
              </a:rPr>
              <a:t>Praesent lacinia magna volutpat iaculis dapibus. Nunc at efficitur odio. Etiam ornare magna vitae lorem luctus, ac maximus lectus interdum. Pellentesque hendrerit maximus turpis, id ultrices metus condimentum gravida. Curabitur molestie tortor ac sem consectetur, vel tempus sem condimentum. Aliquam sit amet feugiat lectus lobortis. </a:t>
            </a:r>
            <a:r>
              <a:rPr lang="ru">
                <a:solidFill>
                  <a:schemeClr val="dk1"/>
                </a:solidFill>
                <a:latin typeface="Source Sans Pro"/>
                <a:ea typeface="Source Sans Pro"/>
                <a:cs typeface="Source Sans Pro"/>
                <a:sym typeface="Source Sans Pro"/>
              </a:rPr>
              <a:t> In scelerisque, neque et mollis lobortis.</a:t>
            </a:r>
            <a:endParaRPr>
              <a:latin typeface="Source Sans Pro"/>
              <a:ea typeface="Source Sans Pro"/>
              <a:cs typeface="Source Sans Pro"/>
              <a:sym typeface="Source Sans Pro"/>
            </a:endParaRPr>
          </a:p>
        </p:txBody>
      </p:sp>
      <p:sp>
        <p:nvSpPr>
          <p:cNvPr id="107" name="Google Shape;107;p16"/>
          <p:cNvSpPr txBox="1"/>
          <p:nvPr/>
        </p:nvSpPr>
        <p:spPr>
          <a:xfrm>
            <a:off x="3952875" y="4595825"/>
            <a:ext cx="3247200" cy="2941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a:latin typeface="Source Sans Pro"/>
                <a:ea typeface="Source Sans Pro"/>
                <a:cs typeface="Source Sans Pro"/>
                <a:sym typeface="Source Sans Pro"/>
              </a:rPr>
              <a:t>Fusce sit amet nisl est. Morbi quis ligula euismod, commodo orci sollicitudin, maximus lacus. Etiam imperdiet, massa vel ornare facilisis, odio metus porttitor libero, ut convallis nunc eros vitae orci. In scelerisque, neque et mollis lobortis, tellus ex efficitur lorem, non viverra justo magna vitae est. Praesent lacinia magna volutpat iaculis dapibus. Nunc at efficitur odio. Etiam ornare magna vitae lorem luctus, ac maximus lectus interdum. Praesent lacinia magna volutpat iaculis dapibus. </a:t>
            </a:r>
            <a:endParaRPr>
              <a:latin typeface="Source Sans Pro"/>
              <a:ea typeface="Source Sans Pro"/>
              <a:cs typeface="Source Sans Pro"/>
              <a:sym typeface="Source Sans Pro"/>
            </a:endParaRPr>
          </a:p>
        </p:txBody>
      </p:sp>
      <p:sp>
        <p:nvSpPr>
          <p:cNvPr id="108" name="Google Shape;108;p16"/>
          <p:cNvSpPr txBox="1"/>
          <p:nvPr/>
        </p:nvSpPr>
        <p:spPr>
          <a:xfrm>
            <a:off x="4064249" y="7758125"/>
            <a:ext cx="3059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3600">
                <a:solidFill>
                  <a:srgbClr val="002928"/>
                </a:solidFill>
                <a:latin typeface="Archivo Black"/>
                <a:ea typeface="Archivo Black"/>
                <a:cs typeface="Archivo Black"/>
                <a:sym typeface="Archivo Black"/>
              </a:rPr>
              <a:t>Teacher</a:t>
            </a:r>
            <a:endParaRPr sz="3600">
              <a:solidFill>
                <a:srgbClr val="002928"/>
              </a:solidFill>
              <a:latin typeface="Archivo Black"/>
              <a:ea typeface="Archivo Black"/>
              <a:cs typeface="Archivo Black"/>
              <a:sym typeface="Archivo Black"/>
            </a:endParaRPr>
          </a:p>
          <a:p>
            <a:pPr indent="0" lvl="0" marL="0" rtl="0" algn="l">
              <a:spcBef>
                <a:spcPts val="0"/>
              </a:spcBef>
              <a:spcAft>
                <a:spcPts val="0"/>
              </a:spcAft>
              <a:buNone/>
            </a:pPr>
            <a:r>
              <a:rPr lang="ru" sz="3600">
                <a:solidFill>
                  <a:srgbClr val="002928"/>
                </a:solidFill>
                <a:latin typeface="Archivo Black"/>
                <a:ea typeface="Archivo Black"/>
                <a:cs typeface="Archivo Black"/>
                <a:sym typeface="Archivo Black"/>
              </a:rPr>
              <a:t>Newsletter</a:t>
            </a:r>
            <a:endParaRPr sz="3600">
              <a:solidFill>
                <a:srgbClr val="002928"/>
              </a:solidFill>
              <a:latin typeface="Archivo Black"/>
              <a:ea typeface="Archivo Black"/>
              <a:cs typeface="Archivo Black"/>
              <a:sym typeface="Archivo Black"/>
            </a:endParaRPr>
          </a:p>
        </p:txBody>
      </p:sp>
      <p:pic>
        <p:nvPicPr>
          <p:cNvPr id="109" name="Google Shape;109;p16"/>
          <p:cNvPicPr preferRelativeResize="0"/>
          <p:nvPr/>
        </p:nvPicPr>
        <p:blipFill>
          <a:blip r:embed="rId4">
            <a:alphaModFix/>
          </a:blip>
          <a:stretch>
            <a:fillRect/>
          </a:stretch>
        </p:blipFill>
        <p:spPr>
          <a:xfrm>
            <a:off x="4220711" y="9752676"/>
            <a:ext cx="145200" cy="145200"/>
          </a:xfrm>
          <a:prstGeom prst="rect">
            <a:avLst/>
          </a:prstGeom>
          <a:noFill/>
          <a:ln>
            <a:noFill/>
          </a:ln>
        </p:spPr>
      </p:pic>
      <p:pic>
        <p:nvPicPr>
          <p:cNvPr id="110" name="Google Shape;110;p16"/>
          <p:cNvPicPr preferRelativeResize="0"/>
          <p:nvPr/>
        </p:nvPicPr>
        <p:blipFill>
          <a:blip r:embed="rId5">
            <a:alphaModFix/>
          </a:blip>
          <a:stretch>
            <a:fillRect/>
          </a:stretch>
        </p:blipFill>
        <p:spPr>
          <a:xfrm>
            <a:off x="4238238" y="9975150"/>
            <a:ext cx="110145" cy="145200"/>
          </a:xfrm>
          <a:prstGeom prst="rect">
            <a:avLst/>
          </a:prstGeom>
          <a:noFill/>
          <a:ln>
            <a:noFill/>
          </a:ln>
        </p:spPr>
      </p:pic>
      <p:pic>
        <p:nvPicPr>
          <p:cNvPr id="111" name="Google Shape;111;p16"/>
          <p:cNvPicPr preferRelativeResize="0"/>
          <p:nvPr/>
        </p:nvPicPr>
        <p:blipFill>
          <a:blip r:embed="rId6">
            <a:alphaModFix/>
          </a:blip>
          <a:stretch>
            <a:fillRect/>
          </a:stretch>
        </p:blipFill>
        <p:spPr>
          <a:xfrm>
            <a:off x="4220711" y="9494095"/>
            <a:ext cx="145200" cy="145200"/>
          </a:xfrm>
          <a:prstGeom prst="rect">
            <a:avLst/>
          </a:prstGeom>
          <a:noFill/>
          <a:ln>
            <a:noFill/>
          </a:ln>
        </p:spPr>
      </p:pic>
      <p:pic>
        <p:nvPicPr>
          <p:cNvPr id="112" name="Google Shape;112;p16"/>
          <p:cNvPicPr preferRelativeResize="0"/>
          <p:nvPr/>
        </p:nvPicPr>
        <p:blipFill>
          <a:blip r:embed="rId7">
            <a:alphaModFix/>
          </a:blip>
          <a:stretch>
            <a:fillRect/>
          </a:stretch>
        </p:blipFill>
        <p:spPr>
          <a:xfrm>
            <a:off x="4215923" y="9269291"/>
            <a:ext cx="154775" cy="120925"/>
          </a:xfrm>
          <a:prstGeom prst="rect">
            <a:avLst/>
          </a:prstGeom>
          <a:noFill/>
          <a:ln>
            <a:noFill/>
          </a:ln>
        </p:spPr>
      </p:pic>
      <p:sp>
        <p:nvSpPr>
          <p:cNvPr id="113" name="Google Shape;113;p16"/>
          <p:cNvSpPr txBox="1"/>
          <p:nvPr/>
        </p:nvSpPr>
        <p:spPr>
          <a:xfrm>
            <a:off x="4438644" y="9245154"/>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002928"/>
                </a:solidFill>
                <a:latin typeface="Source Sans Pro"/>
                <a:ea typeface="Source Sans Pro"/>
                <a:cs typeface="Source Sans Pro"/>
                <a:sym typeface="Source Sans Pro"/>
              </a:rPr>
              <a:t>Example@mail.com</a:t>
            </a:r>
            <a:endParaRPr sz="1100">
              <a:solidFill>
                <a:srgbClr val="002928"/>
              </a:solidFill>
              <a:latin typeface="Source Sans Pro"/>
              <a:ea typeface="Source Sans Pro"/>
              <a:cs typeface="Source Sans Pro"/>
              <a:sym typeface="Source Sans Pro"/>
            </a:endParaRPr>
          </a:p>
        </p:txBody>
      </p:sp>
      <p:sp>
        <p:nvSpPr>
          <p:cNvPr id="114" name="Google Shape;114;p16"/>
          <p:cNvSpPr txBox="1"/>
          <p:nvPr/>
        </p:nvSpPr>
        <p:spPr>
          <a:xfrm>
            <a:off x="4438644" y="9482104"/>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002928"/>
                </a:solidFill>
                <a:latin typeface="Source Sans Pro"/>
                <a:ea typeface="Source Sans Pro"/>
                <a:cs typeface="Source Sans Pro"/>
                <a:sym typeface="Source Sans Pro"/>
              </a:rPr>
              <a:t>+1 012-345-6789</a:t>
            </a:r>
            <a:endParaRPr sz="1100">
              <a:solidFill>
                <a:srgbClr val="002928"/>
              </a:solidFill>
              <a:latin typeface="Source Sans Pro"/>
              <a:ea typeface="Source Sans Pro"/>
              <a:cs typeface="Source Sans Pro"/>
              <a:sym typeface="Source Sans Pro"/>
            </a:endParaRPr>
          </a:p>
        </p:txBody>
      </p:sp>
      <p:sp>
        <p:nvSpPr>
          <p:cNvPr id="115" name="Google Shape;115;p16"/>
          <p:cNvSpPr txBox="1"/>
          <p:nvPr/>
        </p:nvSpPr>
        <p:spPr>
          <a:xfrm>
            <a:off x="4438644" y="9728866"/>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002928"/>
                </a:solidFill>
                <a:latin typeface="Source Sans Pro"/>
                <a:ea typeface="Source Sans Pro"/>
                <a:cs typeface="Source Sans Pro"/>
                <a:sym typeface="Source Sans Pro"/>
              </a:rPr>
              <a:t>Example.com</a:t>
            </a:r>
            <a:endParaRPr sz="1100">
              <a:solidFill>
                <a:srgbClr val="002928"/>
              </a:solidFill>
              <a:latin typeface="Source Sans Pro"/>
              <a:ea typeface="Source Sans Pro"/>
              <a:cs typeface="Source Sans Pro"/>
              <a:sym typeface="Source Sans Pro"/>
            </a:endParaRPr>
          </a:p>
        </p:txBody>
      </p:sp>
      <p:sp>
        <p:nvSpPr>
          <p:cNvPr id="116" name="Google Shape;116;p16"/>
          <p:cNvSpPr txBox="1"/>
          <p:nvPr/>
        </p:nvSpPr>
        <p:spPr>
          <a:xfrm>
            <a:off x="4438644" y="9963435"/>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002928"/>
                </a:solidFill>
                <a:latin typeface="Source Sans Pro"/>
                <a:ea typeface="Source Sans Pro"/>
                <a:cs typeface="Source Sans Pro"/>
                <a:sym typeface="Source Sans Pro"/>
              </a:rPr>
              <a:t>5703 Rippin Crescent</a:t>
            </a:r>
            <a:endParaRPr sz="1100">
              <a:solidFill>
                <a:srgbClr val="002928"/>
              </a:solidFill>
              <a:latin typeface="Source Sans Pro"/>
              <a:ea typeface="Source Sans Pro"/>
              <a:cs typeface="Source Sans Pro"/>
              <a:sym typeface="Source Sans Pro"/>
            </a:endParaRPr>
          </a:p>
        </p:txBody>
      </p:sp>
      <p:pic>
        <p:nvPicPr>
          <p:cNvPr id="117" name="Google Shape;117;p16"/>
          <p:cNvPicPr preferRelativeResize="0"/>
          <p:nvPr/>
        </p:nvPicPr>
        <p:blipFill>
          <a:blip r:embed="rId8">
            <a:alphaModFix/>
          </a:blip>
          <a:stretch>
            <a:fillRect/>
          </a:stretch>
        </p:blipFill>
        <p:spPr>
          <a:xfrm>
            <a:off x="6124575" y="9285050"/>
            <a:ext cx="862000" cy="866225"/>
          </a:xfrm>
          <a:prstGeom prst="rect">
            <a:avLst/>
          </a:prstGeom>
          <a:noFill/>
          <a:ln>
            <a:noFill/>
          </a:ln>
        </p:spPr>
      </p:pic>
      <p:sp>
        <p:nvSpPr>
          <p:cNvPr id="118" name="Google Shape;118;p16"/>
          <p:cNvSpPr/>
          <p:nvPr/>
        </p:nvSpPr>
        <p:spPr>
          <a:xfrm flipH="1" rot="10800000">
            <a:off x="360000" y="10289105"/>
            <a:ext cx="3645300" cy="42900"/>
          </a:xfrm>
          <a:prstGeom prst="rect">
            <a:avLst/>
          </a:prstGeom>
          <a:solidFill>
            <a:srgbClr val="99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