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itter Light"/>
      <p:regular r:id="rId7"/>
      <p:bold r:id="rId8"/>
      <p:italic r:id="rId9"/>
      <p:boldItalic r:id="rId10"/>
    </p:embeddedFont>
    <p:embeddedFont>
      <p:font typeface="Bitter"/>
      <p:regular r:id="rId11"/>
      <p:bold r:id="rId12"/>
      <p:italic r:id="rId13"/>
      <p:boldItalic r:id="rId14"/>
    </p:embeddedFont>
    <p:embeddedFont>
      <p:font typeface="Glego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400">
          <p15:clr>
            <a:srgbClr val="A4A3A4"/>
          </p15:clr>
        </p15:guide>
        <p15:guide id="3" pos="148">
          <p15:clr>
            <a:srgbClr val="9AA0A6"/>
          </p15:clr>
        </p15:guide>
        <p15:guide id="4" pos="48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400"/>
        <p:guide pos="148"/>
        <p:guide pos="48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itter-regular.fntdata"/><Relationship Id="rId10" Type="http://schemas.openxmlformats.org/officeDocument/2006/relationships/font" Target="fonts/BitterLight-boldItalic.fntdata"/><Relationship Id="rId13" Type="http://schemas.openxmlformats.org/officeDocument/2006/relationships/font" Target="fonts/Bitter-italic.fntdata"/><Relationship Id="rId12" Type="http://schemas.openxmlformats.org/officeDocument/2006/relationships/font" Target="fonts/Bitter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itterLight-italic.fntdata"/><Relationship Id="rId15" Type="http://schemas.openxmlformats.org/officeDocument/2006/relationships/font" Target="fonts/Glegoo-regular.fntdata"/><Relationship Id="rId14" Type="http://schemas.openxmlformats.org/officeDocument/2006/relationships/font" Target="fonts/Bitter-boldItalic.fntdata"/><Relationship Id="rId16" Type="http://schemas.openxmlformats.org/officeDocument/2006/relationships/font" Target="fonts/Glego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itterLight-regular.fntdata"/><Relationship Id="rId8" Type="http://schemas.openxmlformats.org/officeDocument/2006/relationships/font" Target="fonts/Bitter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55571" y="582300"/>
            <a:ext cx="26016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F29178"/>
                </a:solidFill>
                <a:latin typeface="Glegoo"/>
                <a:ea typeface="Glegoo"/>
                <a:cs typeface="Glegoo"/>
                <a:sym typeface="Glegoo"/>
              </a:rPr>
              <a:t>Michelle Lindon</a:t>
            </a:r>
            <a:endParaRPr sz="1800">
              <a:solidFill>
                <a:srgbClr val="F29178"/>
              </a:solidFill>
              <a:latin typeface="Glegoo"/>
              <a:ea typeface="Glegoo"/>
              <a:cs typeface="Glegoo"/>
              <a:sym typeface="Glego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48450" y="1035775"/>
            <a:ext cx="4633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F29178"/>
                </a:solidFill>
                <a:latin typeface="Glegoo"/>
                <a:ea typeface="Glegoo"/>
                <a:cs typeface="Glegoo"/>
                <a:sym typeface="Glegoo"/>
              </a:rPr>
              <a:t>Resignation Letter</a:t>
            </a:r>
            <a:endParaRPr sz="3600">
              <a:solidFill>
                <a:srgbClr val="F29178"/>
              </a:solidFill>
              <a:latin typeface="Glegoo"/>
              <a:ea typeface="Glegoo"/>
              <a:cs typeface="Glegoo"/>
              <a:sym typeface="Glego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55577" y="2114831"/>
            <a:ext cx="37563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December 27, 2026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Ms Allen Strosin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General Manager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Praesent Finibus Industries 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65012 Bogisich Ridges Suite 676, CA 5734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+012-345-67890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755574" y="4174813"/>
            <a:ext cx="6229800" cy="38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To Ms. Allen: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Kindly accept this letter as my formal resignation as a staff member of Salem Court Industries. My last day is expected to be on January 19, 2025, two weeks from today.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I am incredibly grateful for the opportunities that I have been given in this post. I value the insights that I have learned, and I expect them to help me in my future endeavors. I would also like to thank you for being supportive of my professional growth. I have enjoyed working with you and the rest of the team.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Let me know how I can help in making the transition of responsibilities as seamless as possible for everyone involved. Thank you.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55576" y="8196985"/>
            <a:ext cx="1668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Best wishes,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55576" y="9052354"/>
            <a:ext cx="1668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Bitter Light"/>
                <a:ea typeface="Bitter Light"/>
                <a:cs typeface="Bitter Light"/>
                <a:sym typeface="Bitter Light"/>
              </a:rPr>
              <a:t>Michelle Lindon</a:t>
            </a:r>
            <a:endParaRPr>
              <a:latin typeface="Bitter Light"/>
              <a:ea typeface="Bitter Light"/>
              <a:cs typeface="Bitter Light"/>
              <a:sym typeface="Bitter Light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9453" y="8371706"/>
            <a:ext cx="1969850" cy="94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6950" y="9853137"/>
            <a:ext cx="215377" cy="21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36418" y="9867418"/>
            <a:ext cx="153857" cy="21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61124" y="9901247"/>
            <a:ext cx="199750" cy="1426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090400" y="9770119"/>
            <a:ext cx="162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29178"/>
                </a:solidFill>
                <a:latin typeface="Bitter"/>
                <a:ea typeface="Bitter"/>
                <a:cs typeface="Bitter"/>
                <a:sym typeface="Bitter"/>
              </a:rPr>
              <a:t>+012-345-67890</a:t>
            </a:r>
            <a:endParaRPr>
              <a:solidFill>
                <a:srgbClr val="F29178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728838" y="9770119"/>
            <a:ext cx="162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29178"/>
                </a:solidFill>
                <a:latin typeface="Bitter"/>
                <a:ea typeface="Bitter"/>
                <a:cs typeface="Bitter"/>
                <a:sym typeface="Bitter"/>
              </a:rPr>
              <a:t>@gdoc.io</a:t>
            </a:r>
            <a:endParaRPr>
              <a:solidFill>
                <a:srgbClr val="F29178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891025" y="9770119"/>
            <a:ext cx="129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29178"/>
                </a:solidFill>
                <a:latin typeface="Bitter"/>
                <a:ea typeface="Bitter"/>
                <a:cs typeface="Bitter"/>
                <a:sym typeface="Bitter"/>
              </a:rPr>
              <a:t>best@gdoc.io</a:t>
            </a:r>
            <a:endParaRPr>
              <a:solidFill>
                <a:srgbClr val="F29178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0" y="0"/>
            <a:ext cx="238200" cy="10692000"/>
            <a:chOff x="0" y="0"/>
            <a:chExt cx="238200" cy="10692000"/>
          </a:xfrm>
        </p:grpSpPr>
        <p:sp>
          <p:nvSpPr>
            <p:cNvPr id="68" name="Google Shape;68;p13"/>
            <p:cNvSpPr/>
            <p:nvPr/>
          </p:nvSpPr>
          <p:spPr>
            <a:xfrm>
              <a:off x="0" y="0"/>
              <a:ext cx="238200" cy="1809600"/>
            </a:xfrm>
            <a:prstGeom prst="rect">
              <a:avLst/>
            </a:prstGeom>
            <a:solidFill>
              <a:srgbClr val="F291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0" y="1809600"/>
              <a:ext cx="238200" cy="8882400"/>
            </a:xfrm>
            <a:prstGeom prst="rect">
              <a:avLst/>
            </a:prstGeom>
            <a:solidFill>
              <a:srgbClr val="6083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