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3"/>
  </p:sldMasterIdLst>
  <p:notesMasterIdLst>
    <p:notesMasterId r:id="rId4"/>
  </p:notesMasterIdLst>
  <p:sldIdLst>
    <p:sldId id="256" r:id="rId5"/>
  </p:sldIdLst>
  <p:sldSz cy="10692000" cx="7560000"/>
  <p:notesSz cx="6858000" cy="9144000"/>
  <p:embeddedFontLst>
    <p:embeddedFont>
      <p:font typeface="Amatic SC"/>
      <p:regular r:id="rId6"/>
      <p:bold r:id="rId7"/>
    </p:embeddedFont>
    <p:embeddedFont>
      <p:font typeface="Advent Pro"/>
      <p:regular r:id="rId8"/>
      <p:bold r:id="rId9"/>
      <p:italic r:id="rId10"/>
      <p:boldItalic r:id="rId11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11" Type="http://schemas.openxmlformats.org/officeDocument/2006/relationships/font" Target="fonts/AdventPro-boldItalic.fntdata"/><Relationship Id="rId10" Type="http://schemas.openxmlformats.org/officeDocument/2006/relationships/font" Target="fonts/AdventPro-italic.fntdata"/><Relationship Id="rId9" Type="http://schemas.openxmlformats.org/officeDocument/2006/relationships/font" Target="fonts/AdventPro-bold.fntdata"/><Relationship Id="rId5" Type="http://schemas.openxmlformats.org/officeDocument/2006/relationships/slide" Target="slides/slide1.xml"/><Relationship Id="rId6" Type="http://schemas.openxmlformats.org/officeDocument/2006/relationships/font" Target="fonts/AmaticSC-regular.fntdata"/><Relationship Id="rId7" Type="http://schemas.openxmlformats.org/officeDocument/2006/relationships/font" Target="fonts/AmaticSC-bold.fntdata"/><Relationship Id="rId8" Type="http://schemas.openxmlformats.org/officeDocument/2006/relationships/font" Target="fonts/AdventPro-regular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217050" y="685800"/>
            <a:ext cx="2424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2217050" y="685800"/>
            <a:ext cx="2424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57712" y="1547778"/>
            <a:ext cx="7044600" cy="42669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57705" y="5891409"/>
            <a:ext cx="7044600" cy="1647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57705" y="2299346"/>
            <a:ext cx="7044600" cy="4081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57705" y="6552657"/>
            <a:ext cx="7044600" cy="2703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57705" y="4471058"/>
            <a:ext cx="7044600" cy="1749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57705" y="2395696"/>
            <a:ext cx="7044600" cy="710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57705" y="2395696"/>
            <a:ext cx="3306900" cy="710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3995291" y="2395696"/>
            <a:ext cx="3306900" cy="710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57705" y="1154948"/>
            <a:ext cx="2321700" cy="1570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57705" y="2888617"/>
            <a:ext cx="2321700" cy="660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05325" y="935745"/>
            <a:ext cx="5264700" cy="8503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780000" y="-260"/>
            <a:ext cx="3780000" cy="10692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19508" y="2563450"/>
            <a:ext cx="3344400" cy="3081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19508" y="5826865"/>
            <a:ext cx="3344400" cy="2567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083839" y="1505164"/>
            <a:ext cx="3172200" cy="7681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57705" y="8794266"/>
            <a:ext cx="4959600" cy="1257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57705" y="2395696"/>
            <a:ext cx="7044600" cy="7101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4" name="Google Shape;54;p13"/>
          <p:cNvGrpSpPr/>
          <p:nvPr/>
        </p:nvGrpSpPr>
        <p:grpSpPr>
          <a:xfrm>
            <a:off x="0" y="249100"/>
            <a:ext cx="7560000" cy="10193200"/>
            <a:chOff x="0" y="249100"/>
            <a:chExt cx="7560000" cy="10193200"/>
          </a:xfrm>
        </p:grpSpPr>
        <p:cxnSp>
          <p:nvCxnSpPr>
            <p:cNvPr id="55" name="Google Shape;55;p13"/>
            <p:cNvCxnSpPr/>
            <p:nvPr/>
          </p:nvCxnSpPr>
          <p:spPr>
            <a:xfrm>
              <a:off x="0" y="249100"/>
              <a:ext cx="7560000" cy="0"/>
            </a:xfrm>
            <a:prstGeom prst="straightConnector1">
              <a:avLst/>
            </a:prstGeom>
            <a:noFill/>
            <a:ln cap="flat" cmpd="sng" w="9525">
              <a:solidFill>
                <a:srgbClr val="EFF6F7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56" name="Google Shape;56;p13"/>
            <p:cNvCxnSpPr/>
            <p:nvPr/>
          </p:nvCxnSpPr>
          <p:spPr>
            <a:xfrm>
              <a:off x="0" y="626626"/>
              <a:ext cx="7560000" cy="0"/>
            </a:xfrm>
            <a:prstGeom prst="straightConnector1">
              <a:avLst/>
            </a:prstGeom>
            <a:noFill/>
            <a:ln cap="flat" cmpd="sng" w="9525">
              <a:solidFill>
                <a:srgbClr val="EFF6F7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57" name="Google Shape;57;p13"/>
            <p:cNvCxnSpPr/>
            <p:nvPr/>
          </p:nvCxnSpPr>
          <p:spPr>
            <a:xfrm>
              <a:off x="0" y="1004152"/>
              <a:ext cx="7560000" cy="0"/>
            </a:xfrm>
            <a:prstGeom prst="straightConnector1">
              <a:avLst/>
            </a:prstGeom>
            <a:noFill/>
            <a:ln cap="flat" cmpd="sng" w="9525">
              <a:solidFill>
                <a:srgbClr val="EFF6F7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58" name="Google Shape;58;p13"/>
            <p:cNvCxnSpPr/>
            <p:nvPr/>
          </p:nvCxnSpPr>
          <p:spPr>
            <a:xfrm>
              <a:off x="0" y="1381678"/>
              <a:ext cx="7560000" cy="0"/>
            </a:xfrm>
            <a:prstGeom prst="straightConnector1">
              <a:avLst/>
            </a:prstGeom>
            <a:noFill/>
            <a:ln cap="flat" cmpd="sng" w="9525">
              <a:solidFill>
                <a:srgbClr val="EFF6F7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59" name="Google Shape;59;p13"/>
            <p:cNvCxnSpPr/>
            <p:nvPr/>
          </p:nvCxnSpPr>
          <p:spPr>
            <a:xfrm>
              <a:off x="0" y="1759204"/>
              <a:ext cx="7560000" cy="0"/>
            </a:xfrm>
            <a:prstGeom prst="straightConnector1">
              <a:avLst/>
            </a:prstGeom>
            <a:noFill/>
            <a:ln cap="flat" cmpd="sng" w="9525">
              <a:solidFill>
                <a:srgbClr val="EFF6F7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60" name="Google Shape;60;p13"/>
            <p:cNvCxnSpPr/>
            <p:nvPr/>
          </p:nvCxnSpPr>
          <p:spPr>
            <a:xfrm>
              <a:off x="0" y="2136730"/>
              <a:ext cx="7560000" cy="0"/>
            </a:xfrm>
            <a:prstGeom prst="straightConnector1">
              <a:avLst/>
            </a:prstGeom>
            <a:noFill/>
            <a:ln cap="flat" cmpd="sng" w="9525">
              <a:solidFill>
                <a:srgbClr val="EFF6F7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61" name="Google Shape;61;p13"/>
            <p:cNvCxnSpPr/>
            <p:nvPr/>
          </p:nvCxnSpPr>
          <p:spPr>
            <a:xfrm>
              <a:off x="0" y="2514256"/>
              <a:ext cx="7560000" cy="0"/>
            </a:xfrm>
            <a:prstGeom prst="straightConnector1">
              <a:avLst/>
            </a:prstGeom>
            <a:noFill/>
            <a:ln cap="flat" cmpd="sng" w="9525">
              <a:solidFill>
                <a:srgbClr val="EFF6F7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62" name="Google Shape;62;p13"/>
            <p:cNvCxnSpPr/>
            <p:nvPr/>
          </p:nvCxnSpPr>
          <p:spPr>
            <a:xfrm>
              <a:off x="0" y="2891781"/>
              <a:ext cx="7560000" cy="0"/>
            </a:xfrm>
            <a:prstGeom prst="straightConnector1">
              <a:avLst/>
            </a:prstGeom>
            <a:noFill/>
            <a:ln cap="flat" cmpd="sng" w="9525">
              <a:solidFill>
                <a:srgbClr val="EFF6F7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63" name="Google Shape;63;p13"/>
            <p:cNvCxnSpPr/>
            <p:nvPr/>
          </p:nvCxnSpPr>
          <p:spPr>
            <a:xfrm>
              <a:off x="0" y="3269307"/>
              <a:ext cx="7560000" cy="0"/>
            </a:xfrm>
            <a:prstGeom prst="straightConnector1">
              <a:avLst/>
            </a:prstGeom>
            <a:noFill/>
            <a:ln cap="flat" cmpd="sng" w="9525">
              <a:solidFill>
                <a:srgbClr val="EFF6F7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64" name="Google Shape;64;p13"/>
            <p:cNvCxnSpPr/>
            <p:nvPr/>
          </p:nvCxnSpPr>
          <p:spPr>
            <a:xfrm>
              <a:off x="0" y="3646833"/>
              <a:ext cx="7560000" cy="0"/>
            </a:xfrm>
            <a:prstGeom prst="straightConnector1">
              <a:avLst/>
            </a:prstGeom>
            <a:noFill/>
            <a:ln cap="flat" cmpd="sng" w="9525">
              <a:solidFill>
                <a:srgbClr val="EFF6F7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65" name="Google Shape;65;p13"/>
            <p:cNvCxnSpPr/>
            <p:nvPr/>
          </p:nvCxnSpPr>
          <p:spPr>
            <a:xfrm>
              <a:off x="0" y="4024359"/>
              <a:ext cx="7560000" cy="0"/>
            </a:xfrm>
            <a:prstGeom prst="straightConnector1">
              <a:avLst/>
            </a:prstGeom>
            <a:noFill/>
            <a:ln cap="flat" cmpd="sng" w="9525">
              <a:solidFill>
                <a:srgbClr val="EFF6F7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66" name="Google Shape;66;p13"/>
            <p:cNvCxnSpPr/>
            <p:nvPr/>
          </p:nvCxnSpPr>
          <p:spPr>
            <a:xfrm>
              <a:off x="0" y="4401885"/>
              <a:ext cx="7560000" cy="0"/>
            </a:xfrm>
            <a:prstGeom prst="straightConnector1">
              <a:avLst/>
            </a:prstGeom>
            <a:noFill/>
            <a:ln cap="flat" cmpd="sng" w="9525">
              <a:solidFill>
                <a:srgbClr val="EFF6F7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67" name="Google Shape;67;p13"/>
            <p:cNvCxnSpPr/>
            <p:nvPr/>
          </p:nvCxnSpPr>
          <p:spPr>
            <a:xfrm>
              <a:off x="0" y="4779411"/>
              <a:ext cx="7560000" cy="0"/>
            </a:xfrm>
            <a:prstGeom prst="straightConnector1">
              <a:avLst/>
            </a:prstGeom>
            <a:noFill/>
            <a:ln cap="flat" cmpd="sng" w="9525">
              <a:solidFill>
                <a:srgbClr val="EFF6F7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68" name="Google Shape;68;p13"/>
            <p:cNvCxnSpPr/>
            <p:nvPr/>
          </p:nvCxnSpPr>
          <p:spPr>
            <a:xfrm>
              <a:off x="0" y="5156937"/>
              <a:ext cx="7560000" cy="0"/>
            </a:xfrm>
            <a:prstGeom prst="straightConnector1">
              <a:avLst/>
            </a:prstGeom>
            <a:noFill/>
            <a:ln cap="flat" cmpd="sng" w="9525">
              <a:solidFill>
                <a:srgbClr val="EFF6F7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69" name="Google Shape;69;p13"/>
            <p:cNvCxnSpPr/>
            <p:nvPr/>
          </p:nvCxnSpPr>
          <p:spPr>
            <a:xfrm>
              <a:off x="0" y="5534463"/>
              <a:ext cx="7560000" cy="0"/>
            </a:xfrm>
            <a:prstGeom prst="straightConnector1">
              <a:avLst/>
            </a:prstGeom>
            <a:noFill/>
            <a:ln cap="flat" cmpd="sng" w="9525">
              <a:solidFill>
                <a:srgbClr val="EFF6F7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70" name="Google Shape;70;p13"/>
            <p:cNvCxnSpPr/>
            <p:nvPr/>
          </p:nvCxnSpPr>
          <p:spPr>
            <a:xfrm>
              <a:off x="0" y="5911989"/>
              <a:ext cx="7560000" cy="0"/>
            </a:xfrm>
            <a:prstGeom prst="straightConnector1">
              <a:avLst/>
            </a:prstGeom>
            <a:noFill/>
            <a:ln cap="flat" cmpd="sng" w="9525">
              <a:solidFill>
                <a:srgbClr val="EFF6F7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71" name="Google Shape;71;p13"/>
            <p:cNvCxnSpPr/>
            <p:nvPr/>
          </p:nvCxnSpPr>
          <p:spPr>
            <a:xfrm>
              <a:off x="0" y="6289515"/>
              <a:ext cx="7560000" cy="0"/>
            </a:xfrm>
            <a:prstGeom prst="straightConnector1">
              <a:avLst/>
            </a:prstGeom>
            <a:noFill/>
            <a:ln cap="flat" cmpd="sng" w="9525">
              <a:solidFill>
                <a:srgbClr val="EFF6F7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72" name="Google Shape;72;p13"/>
            <p:cNvCxnSpPr/>
            <p:nvPr/>
          </p:nvCxnSpPr>
          <p:spPr>
            <a:xfrm>
              <a:off x="0" y="6667041"/>
              <a:ext cx="7560000" cy="0"/>
            </a:xfrm>
            <a:prstGeom prst="straightConnector1">
              <a:avLst/>
            </a:prstGeom>
            <a:noFill/>
            <a:ln cap="flat" cmpd="sng" w="9525">
              <a:solidFill>
                <a:srgbClr val="EFF6F7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73" name="Google Shape;73;p13"/>
            <p:cNvCxnSpPr/>
            <p:nvPr/>
          </p:nvCxnSpPr>
          <p:spPr>
            <a:xfrm>
              <a:off x="0" y="7044567"/>
              <a:ext cx="7560000" cy="0"/>
            </a:xfrm>
            <a:prstGeom prst="straightConnector1">
              <a:avLst/>
            </a:prstGeom>
            <a:noFill/>
            <a:ln cap="flat" cmpd="sng" w="9525">
              <a:solidFill>
                <a:srgbClr val="EFF6F7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74" name="Google Shape;74;p13"/>
            <p:cNvCxnSpPr/>
            <p:nvPr/>
          </p:nvCxnSpPr>
          <p:spPr>
            <a:xfrm>
              <a:off x="0" y="7422093"/>
              <a:ext cx="7560000" cy="0"/>
            </a:xfrm>
            <a:prstGeom prst="straightConnector1">
              <a:avLst/>
            </a:prstGeom>
            <a:noFill/>
            <a:ln cap="flat" cmpd="sng" w="9525">
              <a:solidFill>
                <a:srgbClr val="EFF6F7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75" name="Google Shape;75;p13"/>
            <p:cNvCxnSpPr/>
            <p:nvPr/>
          </p:nvCxnSpPr>
          <p:spPr>
            <a:xfrm>
              <a:off x="0" y="7799619"/>
              <a:ext cx="7560000" cy="0"/>
            </a:xfrm>
            <a:prstGeom prst="straightConnector1">
              <a:avLst/>
            </a:prstGeom>
            <a:noFill/>
            <a:ln cap="flat" cmpd="sng" w="9525">
              <a:solidFill>
                <a:srgbClr val="EFF6F7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76" name="Google Shape;76;p13"/>
            <p:cNvCxnSpPr/>
            <p:nvPr/>
          </p:nvCxnSpPr>
          <p:spPr>
            <a:xfrm>
              <a:off x="0" y="8177144"/>
              <a:ext cx="7560000" cy="0"/>
            </a:xfrm>
            <a:prstGeom prst="straightConnector1">
              <a:avLst/>
            </a:prstGeom>
            <a:noFill/>
            <a:ln cap="flat" cmpd="sng" w="9525">
              <a:solidFill>
                <a:srgbClr val="EFF6F7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77" name="Google Shape;77;p13"/>
            <p:cNvCxnSpPr/>
            <p:nvPr/>
          </p:nvCxnSpPr>
          <p:spPr>
            <a:xfrm>
              <a:off x="0" y="8554670"/>
              <a:ext cx="7560000" cy="0"/>
            </a:xfrm>
            <a:prstGeom prst="straightConnector1">
              <a:avLst/>
            </a:prstGeom>
            <a:noFill/>
            <a:ln cap="flat" cmpd="sng" w="9525">
              <a:solidFill>
                <a:srgbClr val="EFF6F7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78" name="Google Shape;78;p13"/>
            <p:cNvCxnSpPr/>
            <p:nvPr/>
          </p:nvCxnSpPr>
          <p:spPr>
            <a:xfrm>
              <a:off x="0" y="8932196"/>
              <a:ext cx="7560000" cy="0"/>
            </a:xfrm>
            <a:prstGeom prst="straightConnector1">
              <a:avLst/>
            </a:prstGeom>
            <a:noFill/>
            <a:ln cap="flat" cmpd="sng" w="9525">
              <a:solidFill>
                <a:srgbClr val="EFF6F7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79" name="Google Shape;79;p13"/>
            <p:cNvCxnSpPr/>
            <p:nvPr/>
          </p:nvCxnSpPr>
          <p:spPr>
            <a:xfrm>
              <a:off x="0" y="9309722"/>
              <a:ext cx="7560000" cy="0"/>
            </a:xfrm>
            <a:prstGeom prst="straightConnector1">
              <a:avLst/>
            </a:prstGeom>
            <a:noFill/>
            <a:ln cap="flat" cmpd="sng" w="9525">
              <a:solidFill>
                <a:srgbClr val="EFF6F7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80" name="Google Shape;80;p13"/>
            <p:cNvCxnSpPr/>
            <p:nvPr/>
          </p:nvCxnSpPr>
          <p:spPr>
            <a:xfrm>
              <a:off x="0" y="9687248"/>
              <a:ext cx="7560000" cy="0"/>
            </a:xfrm>
            <a:prstGeom prst="straightConnector1">
              <a:avLst/>
            </a:prstGeom>
            <a:noFill/>
            <a:ln cap="flat" cmpd="sng" w="9525">
              <a:solidFill>
                <a:srgbClr val="EFF6F7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81" name="Google Shape;81;p13"/>
            <p:cNvCxnSpPr/>
            <p:nvPr/>
          </p:nvCxnSpPr>
          <p:spPr>
            <a:xfrm>
              <a:off x="0" y="10064774"/>
              <a:ext cx="7560000" cy="0"/>
            </a:xfrm>
            <a:prstGeom prst="straightConnector1">
              <a:avLst/>
            </a:prstGeom>
            <a:noFill/>
            <a:ln cap="flat" cmpd="sng" w="9525">
              <a:solidFill>
                <a:srgbClr val="EFF6F7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82" name="Google Shape;82;p13"/>
            <p:cNvCxnSpPr/>
            <p:nvPr/>
          </p:nvCxnSpPr>
          <p:spPr>
            <a:xfrm>
              <a:off x="0" y="10442300"/>
              <a:ext cx="7560000" cy="0"/>
            </a:xfrm>
            <a:prstGeom prst="straightConnector1">
              <a:avLst/>
            </a:prstGeom>
            <a:noFill/>
            <a:ln cap="flat" cmpd="sng" w="9525">
              <a:solidFill>
                <a:srgbClr val="EFF6F7"/>
              </a:solidFill>
              <a:prstDash val="solid"/>
              <a:round/>
              <a:headEnd len="med" w="med" type="none"/>
              <a:tailEnd len="med" w="med" type="none"/>
            </a:ln>
          </p:spPr>
        </p:cxnSp>
      </p:grpSp>
      <p:sp>
        <p:nvSpPr>
          <p:cNvPr id="83" name="Google Shape;83;p13"/>
          <p:cNvSpPr txBox="1"/>
          <p:nvPr/>
        </p:nvSpPr>
        <p:spPr>
          <a:xfrm>
            <a:off x="1878725" y="134575"/>
            <a:ext cx="3802500" cy="1108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6000">
                <a:solidFill>
                  <a:srgbClr val="232323"/>
                </a:solidFill>
                <a:latin typeface="Amatic SC"/>
                <a:ea typeface="Amatic SC"/>
                <a:cs typeface="Amatic SC"/>
                <a:sym typeface="Amatic SC"/>
              </a:rPr>
              <a:t>LESSON Plan</a:t>
            </a:r>
            <a:endParaRPr b="1" sz="6000">
              <a:solidFill>
                <a:srgbClr val="232323"/>
              </a:solidFill>
              <a:latin typeface="Amatic SC"/>
              <a:ea typeface="Amatic SC"/>
              <a:cs typeface="Amatic SC"/>
              <a:sym typeface="Amatic SC"/>
            </a:endParaRPr>
          </a:p>
        </p:txBody>
      </p:sp>
      <p:sp>
        <p:nvSpPr>
          <p:cNvPr id="84" name="Google Shape;84;p13"/>
          <p:cNvSpPr/>
          <p:nvPr/>
        </p:nvSpPr>
        <p:spPr>
          <a:xfrm>
            <a:off x="540000" y="502225"/>
            <a:ext cx="1699500" cy="372900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 cap="flat" cmpd="sng" w="9525">
            <a:solidFill>
              <a:srgbClr val="232323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rgbClr val="232323"/>
                </a:solidFill>
                <a:latin typeface="Advent Pro"/>
                <a:ea typeface="Advent Pro"/>
                <a:cs typeface="Advent Pro"/>
                <a:sym typeface="Advent Pro"/>
              </a:rPr>
              <a:t>GRADE:</a:t>
            </a:r>
            <a:endParaRPr b="1">
              <a:solidFill>
                <a:srgbClr val="232323"/>
              </a:solidFill>
              <a:latin typeface="Advent Pro"/>
              <a:ea typeface="Advent Pro"/>
              <a:cs typeface="Advent Pro"/>
              <a:sym typeface="Advent Pro"/>
            </a:endParaRPr>
          </a:p>
        </p:txBody>
      </p:sp>
      <p:sp>
        <p:nvSpPr>
          <p:cNvPr id="85" name="Google Shape;85;p13"/>
          <p:cNvSpPr/>
          <p:nvPr/>
        </p:nvSpPr>
        <p:spPr>
          <a:xfrm>
            <a:off x="5320500" y="502225"/>
            <a:ext cx="1699500" cy="372900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 cap="flat" cmpd="sng" w="9525">
            <a:solidFill>
              <a:srgbClr val="232323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rgbClr val="232323"/>
                </a:solidFill>
                <a:latin typeface="Advent Pro"/>
                <a:ea typeface="Advent Pro"/>
                <a:cs typeface="Advent Pro"/>
                <a:sym typeface="Advent Pro"/>
              </a:rPr>
              <a:t>DATE:</a:t>
            </a:r>
            <a:endParaRPr b="1">
              <a:solidFill>
                <a:srgbClr val="232323"/>
              </a:solidFill>
              <a:latin typeface="Advent Pro"/>
              <a:ea typeface="Advent Pro"/>
              <a:cs typeface="Advent Pro"/>
              <a:sym typeface="Advent Pro"/>
            </a:endParaRPr>
          </a:p>
        </p:txBody>
      </p:sp>
      <p:grpSp>
        <p:nvGrpSpPr>
          <p:cNvPr id="86" name="Google Shape;86;p13"/>
          <p:cNvGrpSpPr/>
          <p:nvPr/>
        </p:nvGrpSpPr>
        <p:grpSpPr>
          <a:xfrm>
            <a:off x="540000" y="1196575"/>
            <a:ext cx="6480025" cy="372900"/>
            <a:chOff x="540000" y="1196575"/>
            <a:chExt cx="6480025" cy="372900"/>
          </a:xfrm>
        </p:grpSpPr>
        <p:sp>
          <p:nvSpPr>
            <p:cNvPr id="87" name="Google Shape;87;p13"/>
            <p:cNvSpPr/>
            <p:nvPr/>
          </p:nvSpPr>
          <p:spPr>
            <a:xfrm>
              <a:off x="540000" y="1196575"/>
              <a:ext cx="912900" cy="372900"/>
            </a:xfrm>
            <a:prstGeom prst="roundRect">
              <a:avLst>
                <a:gd fmla="val 16667" name="adj"/>
              </a:avLst>
            </a:prstGeom>
            <a:solidFill>
              <a:srgbClr val="EFEFF9"/>
            </a:solidFill>
            <a:ln cap="flat" cmpd="sng" w="9525">
              <a:solidFill>
                <a:srgbClr val="23232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>
                  <a:solidFill>
                    <a:srgbClr val="232323"/>
                  </a:solidFill>
                  <a:latin typeface="Advent Pro"/>
                  <a:ea typeface="Advent Pro"/>
                  <a:cs typeface="Advent Pro"/>
                  <a:sym typeface="Advent Pro"/>
                </a:rPr>
                <a:t>SUBJECT:</a:t>
              </a:r>
              <a:endParaRPr b="1">
                <a:solidFill>
                  <a:srgbClr val="232323"/>
                </a:solidFill>
                <a:latin typeface="Advent Pro"/>
                <a:ea typeface="Advent Pro"/>
                <a:cs typeface="Advent Pro"/>
                <a:sym typeface="Advent Pro"/>
              </a:endParaRPr>
            </a:p>
          </p:txBody>
        </p:sp>
        <p:sp>
          <p:nvSpPr>
            <p:cNvPr id="88" name="Google Shape;88;p13"/>
            <p:cNvSpPr/>
            <p:nvPr/>
          </p:nvSpPr>
          <p:spPr>
            <a:xfrm>
              <a:off x="1572625" y="1196575"/>
              <a:ext cx="5447400" cy="372900"/>
            </a:xfrm>
            <a:prstGeom prst="roundRect">
              <a:avLst>
                <a:gd fmla="val 16667" name="adj"/>
              </a:avLst>
            </a:prstGeom>
            <a:solidFill>
              <a:schemeClr val="lt1"/>
            </a:solidFill>
            <a:ln cap="flat" cmpd="sng" w="9525">
              <a:solidFill>
                <a:srgbClr val="23232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rgbClr val="232323"/>
                </a:solidFill>
                <a:latin typeface="Advent Pro"/>
                <a:ea typeface="Advent Pro"/>
                <a:cs typeface="Advent Pro"/>
                <a:sym typeface="Advent Pro"/>
              </a:endParaRPr>
            </a:p>
          </p:txBody>
        </p:sp>
      </p:grpSp>
      <p:grpSp>
        <p:nvGrpSpPr>
          <p:cNvPr id="89" name="Google Shape;89;p13"/>
          <p:cNvGrpSpPr/>
          <p:nvPr/>
        </p:nvGrpSpPr>
        <p:grpSpPr>
          <a:xfrm>
            <a:off x="540000" y="1682800"/>
            <a:ext cx="3191530" cy="1359725"/>
            <a:chOff x="540000" y="1682800"/>
            <a:chExt cx="3166200" cy="1359725"/>
          </a:xfrm>
        </p:grpSpPr>
        <p:sp>
          <p:nvSpPr>
            <p:cNvPr id="90" name="Google Shape;90;p13"/>
            <p:cNvSpPr/>
            <p:nvPr/>
          </p:nvSpPr>
          <p:spPr>
            <a:xfrm>
              <a:off x="540000" y="1682800"/>
              <a:ext cx="3166200" cy="372900"/>
            </a:xfrm>
            <a:prstGeom prst="roundRect">
              <a:avLst>
                <a:gd fmla="val 16667" name="adj"/>
              </a:avLst>
            </a:prstGeom>
            <a:solidFill>
              <a:srgbClr val="FFF1E9"/>
            </a:solidFill>
            <a:ln cap="flat" cmpd="sng" w="9525">
              <a:solidFill>
                <a:srgbClr val="23232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>
                  <a:solidFill>
                    <a:srgbClr val="232323"/>
                  </a:solidFill>
                  <a:latin typeface="Advent Pro"/>
                  <a:ea typeface="Advent Pro"/>
                  <a:cs typeface="Advent Pro"/>
                  <a:sym typeface="Advent Pro"/>
                </a:rPr>
                <a:t>LESSON TOPIC:</a:t>
              </a:r>
              <a:endParaRPr b="1">
                <a:solidFill>
                  <a:srgbClr val="232323"/>
                </a:solidFill>
                <a:latin typeface="Advent Pro"/>
                <a:ea typeface="Advent Pro"/>
                <a:cs typeface="Advent Pro"/>
                <a:sym typeface="Advent Pro"/>
              </a:endParaRPr>
            </a:p>
          </p:txBody>
        </p:sp>
        <p:sp>
          <p:nvSpPr>
            <p:cNvPr id="91" name="Google Shape;91;p13"/>
            <p:cNvSpPr/>
            <p:nvPr/>
          </p:nvSpPr>
          <p:spPr>
            <a:xfrm>
              <a:off x="540000" y="2155725"/>
              <a:ext cx="3166200" cy="886800"/>
            </a:xfrm>
            <a:prstGeom prst="roundRect">
              <a:avLst>
                <a:gd fmla="val 8483" name="adj"/>
              </a:avLst>
            </a:prstGeom>
            <a:solidFill>
              <a:schemeClr val="lt1"/>
            </a:solidFill>
            <a:ln cap="flat" cmpd="sng" w="9525">
              <a:solidFill>
                <a:srgbClr val="23232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000">
                <a:solidFill>
                  <a:srgbClr val="232323"/>
                </a:solidFill>
                <a:latin typeface="Advent Pro"/>
                <a:ea typeface="Advent Pro"/>
                <a:cs typeface="Advent Pro"/>
                <a:sym typeface="Advent Pro"/>
              </a:endParaRPr>
            </a:p>
          </p:txBody>
        </p:sp>
      </p:grpSp>
      <p:grpSp>
        <p:nvGrpSpPr>
          <p:cNvPr id="92" name="Google Shape;92;p13"/>
          <p:cNvGrpSpPr/>
          <p:nvPr/>
        </p:nvGrpSpPr>
        <p:grpSpPr>
          <a:xfrm>
            <a:off x="3828493" y="1682800"/>
            <a:ext cx="3191530" cy="1359725"/>
            <a:chOff x="540000" y="1682800"/>
            <a:chExt cx="3166200" cy="1359725"/>
          </a:xfrm>
        </p:grpSpPr>
        <p:sp>
          <p:nvSpPr>
            <p:cNvPr id="93" name="Google Shape;93;p13"/>
            <p:cNvSpPr/>
            <p:nvPr/>
          </p:nvSpPr>
          <p:spPr>
            <a:xfrm>
              <a:off x="540000" y="1682800"/>
              <a:ext cx="3166200" cy="372900"/>
            </a:xfrm>
            <a:prstGeom prst="roundRect">
              <a:avLst>
                <a:gd fmla="val 16667" name="adj"/>
              </a:avLst>
            </a:prstGeom>
            <a:solidFill>
              <a:srgbClr val="DFECF2"/>
            </a:solidFill>
            <a:ln cap="flat" cmpd="sng" w="9525">
              <a:solidFill>
                <a:srgbClr val="23232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>
                  <a:solidFill>
                    <a:srgbClr val="232323"/>
                  </a:solidFill>
                  <a:latin typeface="Advent Pro"/>
                  <a:ea typeface="Advent Pro"/>
                  <a:cs typeface="Advent Pro"/>
                  <a:sym typeface="Advent Pro"/>
                </a:rPr>
                <a:t>LEARNING OBJECTIVE(S):</a:t>
              </a:r>
              <a:endParaRPr b="1">
                <a:solidFill>
                  <a:srgbClr val="232323"/>
                </a:solidFill>
                <a:latin typeface="Advent Pro"/>
                <a:ea typeface="Advent Pro"/>
                <a:cs typeface="Advent Pro"/>
                <a:sym typeface="Advent Pro"/>
              </a:endParaRPr>
            </a:p>
          </p:txBody>
        </p:sp>
        <p:sp>
          <p:nvSpPr>
            <p:cNvPr id="94" name="Google Shape;94;p13"/>
            <p:cNvSpPr/>
            <p:nvPr/>
          </p:nvSpPr>
          <p:spPr>
            <a:xfrm>
              <a:off x="540000" y="2155725"/>
              <a:ext cx="3166200" cy="886800"/>
            </a:xfrm>
            <a:prstGeom prst="roundRect">
              <a:avLst>
                <a:gd fmla="val 8483" name="adj"/>
              </a:avLst>
            </a:prstGeom>
            <a:solidFill>
              <a:schemeClr val="lt1"/>
            </a:solidFill>
            <a:ln cap="flat" cmpd="sng" w="9525">
              <a:solidFill>
                <a:srgbClr val="23232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000">
                <a:solidFill>
                  <a:srgbClr val="232323"/>
                </a:solidFill>
                <a:latin typeface="Advent Pro"/>
                <a:ea typeface="Advent Pro"/>
                <a:cs typeface="Advent Pro"/>
                <a:sym typeface="Advent Pro"/>
              </a:endParaRPr>
            </a:p>
          </p:txBody>
        </p:sp>
      </p:grpSp>
      <p:grpSp>
        <p:nvGrpSpPr>
          <p:cNvPr id="95" name="Google Shape;95;p13"/>
          <p:cNvGrpSpPr/>
          <p:nvPr/>
        </p:nvGrpSpPr>
        <p:grpSpPr>
          <a:xfrm>
            <a:off x="540000" y="3155850"/>
            <a:ext cx="3191530" cy="1359725"/>
            <a:chOff x="540000" y="1682800"/>
            <a:chExt cx="3166200" cy="1359725"/>
          </a:xfrm>
        </p:grpSpPr>
        <p:sp>
          <p:nvSpPr>
            <p:cNvPr id="96" name="Google Shape;96;p13"/>
            <p:cNvSpPr/>
            <p:nvPr/>
          </p:nvSpPr>
          <p:spPr>
            <a:xfrm>
              <a:off x="540000" y="1682800"/>
              <a:ext cx="3166200" cy="372900"/>
            </a:xfrm>
            <a:prstGeom prst="roundRect">
              <a:avLst>
                <a:gd fmla="val 16667" name="adj"/>
              </a:avLst>
            </a:prstGeom>
            <a:solidFill>
              <a:srgbClr val="EFEFF9"/>
            </a:solidFill>
            <a:ln cap="flat" cmpd="sng" w="9525">
              <a:solidFill>
                <a:srgbClr val="23232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>
                  <a:solidFill>
                    <a:srgbClr val="232323"/>
                  </a:solidFill>
                  <a:latin typeface="Advent Pro"/>
                  <a:ea typeface="Advent Pro"/>
                  <a:cs typeface="Advent Pro"/>
                  <a:sym typeface="Advent Pro"/>
                </a:rPr>
                <a:t>MATERIALS NEEDED:</a:t>
              </a:r>
              <a:endParaRPr b="1">
                <a:solidFill>
                  <a:srgbClr val="232323"/>
                </a:solidFill>
                <a:latin typeface="Advent Pro"/>
                <a:ea typeface="Advent Pro"/>
                <a:cs typeface="Advent Pro"/>
                <a:sym typeface="Advent Pro"/>
              </a:endParaRPr>
            </a:p>
          </p:txBody>
        </p:sp>
        <p:sp>
          <p:nvSpPr>
            <p:cNvPr id="97" name="Google Shape;97;p13"/>
            <p:cNvSpPr/>
            <p:nvPr/>
          </p:nvSpPr>
          <p:spPr>
            <a:xfrm>
              <a:off x="540000" y="2155725"/>
              <a:ext cx="3166200" cy="886800"/>
            </a:xfrm>
            <a:prstGeom prst="roundRect">
              <a:avLst>
                <a:gd fmla="val 8483" name="adj"/>
              </a:avLst>
            </a:prstGeom>
            <a:solidFill>
              <a:schemeClr val="lt1"/>
            </a:solidFill>
            <a:ln cap="flat" cmpd="sng" w="9525">
              <a:solidFill>
                <a:srgbClr val="23232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000">
                <a:solidFill>
                  <a:srgbClr val="232323"/>
                </a:solidFill>
                <a:latin typeface="Advent Pro"/>
                <a:ea typeface="Advent Pro"/>
                <a:cs typeface="Advent Pro"/>
                <a:sym typeface="Advent Pro"/>
              </a:endParaRPr>
            </a:p>
          </p:txBody>
        </p:sp>
      </p:grpSp>
      <p:grpSp>
        <p:nvGrpSpPr>
          <p:cNvPr id="98" name="Google Shape;98;p13"/>
          <p:cNvGrpSpPr/>
          <p:nvPr/>
        </p:nvGrpSpPr>
        <p:grpSpPr>
          <a:xfrm>
            <a:off x="3828493" y="3155850"/>
            <a:ext cx="3191530" cy="1359725"/>
            <a:chOff x="540000" y="1682800"/>
            <a:chExt cx="3166200" cy="1359725"/>
          </a:xfrm>
        </p:grpSpPr>
        <p:sp>
          <p:nvSpPr>
            <p:cNvPr id="99" name="Google Shape;99;p13"/>
            <p:cNvSpPr/>
            <p:nvPr/>
          </p:nvSpPr>
          <p:spPr>
            <a:xfrm>
              <a:off x="540000" y="1682800"/>
              <a:ext cx="3166200" cy="372900"/>
            </a:xfrm>
            <a:prstGeom prst="roundRect">
              <a:avLst>
                <a:gd fmla="val 16667" name="adj"/>
              </a:avLst>
            </a:prstGeom>
            <a:solidFill>
              <a:srgbClr val="FFF1E9"/>
            </a:solidFill>
            <a:ln cap="flat" cmpd="sng" w="9525">
              <a:solidFill>
                <a:srgbClr val="23232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>
                  <a:solidFill>
                    <a:srgbClr val="232323"/>
                  </a:solidFill>
                  <a:latin typeface="Advent Pro"/>
                  <a:ea typeface="Advent Pro"/>
                  <a:cs typeface="Advent Pro"/>
                  <a:sym typeface="Advent Pro"/>
                </a:rPr>
                <a:t>HOOK/INTRO:</a:t>
              </a:r>
              <a:endParaRPr b="1">
                <a:solidFill>
                  <a:srgbClr val="232323"/>
                </a:solidFill>
                <a:latin typeface="Advent Pro"/>
                <a:ea typeface="Advent Pro"/>
                <a:cs typeface="Advent Pro"/>
                <a:sym typeface="Advent Pro"/>
              </a:endParaRPr>
            </a:p>
          </p:txBody>
        </p:sp>
        <p:sp>
          <p:nvSpPr>
            <p:cNvPr id="100" name="Google Shape;100;p13"/>
            <p:cNvSpPr/>
            <p:nvPr/>
          </p:nvSpPr>
          <p:spPr>
            <a:xfrm>
              <a:off x="540000" y="2155725"/>
              <a:ext cx="3166200" cy="886800"/>
            </a:xfrm>
            <a:prstGeom prst="roundRect">
              <a:avLst>
                <a:gd fmla="val 8483" name="adj"/>
              </a:avLst>
            </a:prstGeom>
            <a:solidFill>
              <a:schemeClr val="lt1"/>
            </a:solidFill>
            <a:ln cap="flat" cmpd="sng" w="9525">
              <a:solidFill>
                <a:srgbClr val="23232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000">
                <a:solidFill>
                  <a:srgbClr val="232323"/>
                </a:solidFill>
                <a:latin typeface="Advent Pro"/>
                <a:ea typeface="Advent Pro"/>
                <a:cs typeface="Advent Pro"/>
                <a:sym typeface="Advent Pro"/>
              </a:endParaRPr>
            </a:p>
          </p:txBody>
        </p:sp>
      </p:grpSp>
      <p:grpSp>
        <p:nvGrpSpPr>
          <p:cNvPr id="101" name="Google Shape;101;p13"/>
          <p:cNvGrpSpPr/>
          <p:nvPr/>
        </p:nvGrpSpPr>
        <p:grpSpPr>
          <a:xfrm>
            <a:off x="539975" y="4628900"/>
            <a:ext cx="6480000" cy="3340025"/>
            <a:chOff x="539975" y="4628900"/>
            <a:chExt cx="6480000" cy="3340025"/>
          </a:xfrm>
        </p:grpSpPr>
        <p:sp>
          <p:nvSpPr>
            <p:cNvPr id="102" name="Google Shape;102;p13"/>
            <p:cNvSpPr/>
            <p:nvPr/>
          </p:nvSpPr>
          <p:spPr>
            <a:xfrm>
              <a:off x="539986" y="4628900"/>
              <a:ext cx="6479945" cy="372900"/>
            </a:xfrm>
            <a:prstGeom prst="roundRect">
              <a:avLst>
                <a:gd fmla="val 16667" name="adj"/>
              </a:avLst>
            </a:prstGeom>
            <a:solidFill>
              <a:srgbClr val="DFECF2"/>
            </a:solidFill>
            <a:ln cap="flat" cmpd="sng" w="9525">
              <a:solidFill>
                <a:srgbClr val="23232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>
                  <a:solidFill>
                    <a:srgbClr val="232323"/>
                  </a:solidFill>
                  <a:latin typeface="Advent Pro"/>
                  <a:ea typeface="Advent Pro"/>
                  <a:cs typeface="Advent Pro"/>
                  <a:sym typeface="Advent Pro"/>
                </a:rPr>
                <a:t>LESSON STRUCTURE:</a:t>
              </a:r>
              <a:endParaRPr b="1">
                <a:solidFill>
                  <a:srgbClr val="232323"/>
                </a:solidFill>
                <a:latin typeface="Advent Pro"/>
                <a:ea typeface="Advent Pro"/>
                <a:cs typeface="Advent Pro"/>
                <a:sym typeface="Advent Pro"/>
              </a:endParaRPr>
            </a:p>
          </p:txBody>
        </p:sp>
        <p:sp>
          <p:nvSpPr>
            <p:cNvPr id="103" name="Google Shape;103;p13"/>
            <p:cNvSpPr/>
            <p:nvPr/>
          </p:nvSpPr>
          <p:spPr>
            <a:xfrm>
              <a:off x="539975" y="5101825"/>
              <a:ext cx="6480000" cy="2867100"/>
            </a:xfrm>
            <a:prstGeom prst="roundRect">
              <a:avLst>
                <a:gd fmla="val 2904" name="adj"/>
              </a:avLst>
            </a:prstGeom>
            <a:solidFill>
              <a:schemeClr val="lt1"/>
            </a:solidFill>
            <a:ln cap="flat" cmpd="sng" w="9525">
              <a:solidFill>
                <a:srgbClr val="23232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000">
                <a:solidFill>
                  <a:srgbClr val="232323"/>
                </a:solidFill>
                <a:latin typeface="Advent Pro"/>
                <a:ea typeface="Advent Pro"/>
                <a:cs typeface="Advent Pro"/>
                <a:sym typeface="Advent Pro"/>
              </a:endParaRPr>
            </a:p>
          </p:txBody>
        </p:sp>
      </p:grpSp>
      <p:grpSp>
        <p:nvGrpSpPr>
          <p:cNvPr id="104" name="Google Shape;104;p13"/>
          <p:cNvGrpSpPr/>
          <p:nvPr/>
        </p:nvGrpSpPr>
        <p:grpSpPr>
          <a:xfrm>
            <a:off x="539975" y="8082250"/>
            <a:ext cx="6480011" cy="2124125"/>
            <a:chOff x="539975" y="8082250"/>
            <a:chExt cx="6480011" cy="2124125"/>
          </a:xfrm>
        </p:grpSpPr>
        <p:sp>
          <p:nvSpPr>
            <p:cNvPr id="105" name="Google Shape;105;p13"/>
            <p:cNvSpPr/>
            <p:nvPr/>
          </p:nvSpPr>
          <p:spPr>
            <a:xfrm>
              <a:off x="539986" y="8082250"/>
              <a:ext cx="6480000" cy="372900"/>
            </a:xfrm>
            <a:prstGeom prst="roundRect">
              <a:avLst>
                <a:gd fmla="val 16667" name="adj"/>
              </a:avLst>
            </a:prstGeom>
            <a:solidFill>
              <a:srgbClr val="EFEFF9"/>
            </a:solidFill>
            <a:ln cap="flat" cmpd="sng" w="9525">
              <a:solidFill>
                <a:srgbClr val="23232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>
                  <a:solidFill>
                    <a:srgbClr val="232323"/>
                  </a:solidFill>
                  <a:latin typeface="Advent Pro"/>
                  <a:ea typeface="Advent Pro"/>
                  <a:cs typeface="Advent Pro"/>
                  <a:sym typeface="Advent Pro"/>
                </a:rPr>
                <a:t>CLOSURE:</a:t>
              </a:r>
              <a:endParaRPr b="1">
                <a:solidFill>
                  <a:srgbClr val="232323"/>
                </a:solidFill>
                <a:latin typeface="Advent Pro"/>
                <a:ea typeface="Advent Pro"/>
                <a:cs typeface="Advent Pro"/>
                <a:sym typeface="Advent Pro"/>
              </a:endParaRPr>
            </a:p>
          </p:txBody>
        </p:sp>
        <p:sp>
          <p:nvSpPr>
            <p:cNvPr id="106" name="Google Shape;106;p13"/>
            <p:cNvSpPr/>
            <p:nvPr/>
          </p:nvSpPr>
          <p:spPr>
            <a:xfrm>
              <a:off x="539975" y="8555175"/>
              <a:ext cx="6480000" cy="1651200"/>
            </a:xfrm>
            <a:prstGeom prst="roundRect">
              <a:avLst>
                <a:gd fmla="val 2904" name="adj"/>
              </a:avLst>
            </a:prstGeom>
            <a:solidFill>
              <a:schemeClr val="lt1"/>
            </a:solidFill>
            <a:ln cap="flat" cmpd="sng" w="9525">
              <a:solidFill>
                <a:srgbClr val="23232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000">
                <a:solidFill>
                  <a:srgbClr val="232323"/>
                </a:solidFill>
                <a:latin typeface="Advent Pro"/>
                <a:ea typeface="Advent Pro"/>
                <a:cs typeface="Advent Pro"/>
                <a:sym typeface="Advent Pro"/>
              </a:endParaRPr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