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bik Marker Hatch"/>
      <p:regular r:id="rId7"/>
    </p:embeddedFont>
    <p:embeddedFont>
      <p:font typeface="Architects Daughter"/>
      <p:regular r:id="rId8"/>
    </p:embeddedFont>
    <p:embeddedFont>
      <p:font typeface="Amatic SC"/>
      <p:regular r:id="rId9"/>
      <p:bold r:id="rId10"/>
    </p:embeddedFont>
    <p:embeddedFont>
      <p:font typeface="Qwitcher Grypen"/>
      <p:regular r:id="rId11"/>
      <p:bold r:id="rId12"/>
    </p:embeddedFont>
    <p:embeddedFont>
      <p:font typeface="Fredericka the Great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witcherGrypen-regular.fntdata"/><Relationship Id="rId10" Type="http://schemas.openxmlformats.org/officeDocument/2006/relationships/font" Target="fonts/AmaticSC-bold.fntdata"/><Relationship Id="rId13" Type="http://schemas.openxmlformats.org/officeDocument/2006/relationships/font" Target="fonts/FrederickatheGreat-regular.fntdata"/><Relationship Id="rId12" Type="http://schemas.openxmlformats.org/officeDocument/2006/relationships/font" Target="fonts/QwitcherGrype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MarkerHatch-regular.fntdata"/><Relationship Id="rId8" Type="http://schemas.openxmlformats.org/officeDocument/2006/relationships/font" Target="fonts/ArchitectsDaugh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21" Type="http://schemas.openxmlformats.org/officeDocument/2006/relationships/image" Target="../media/image10.png"/><Relationship Id="rId13" Type="http://schemas.openxmlformats.org/officeDocument/2006/relationships/image" Target="../media/image5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5" Type="http://schemas.openxmlformats.org/officeDocument/2006/relationships/image" Target="../media/image12.png"/><Relationship Id="rId14" Type="http://schemas.openxmlformats.org/officeDocument/2006/relationships/image" Target="../media/image2.png"/><Relationship Id="rId17" Type="http://schemas.openxmlformats.org/officeDocument/2006/relationships/image" Target="../media/image15.png"/><Relationship Id="rId16" Type="http://schemas.openxmlformats.org/officeDocument/2006/relationships/image" Target="../media/image19.png"/><Relationship Id="rId5" Type="http://schemas.openxmlformats.org/officeDocument/2006/relationships/image" Target="../media/image6.png"/><Relationship Id="rId19" Type="http://schemas.openxmlformats.org/officeDocument/2006/relationships/image" Target="../media/image3.png"/><Relationship Id="rId6" Type="http://schemas.openxmlformats.org/officeDocument/2006/relationships/image" Target="../media/image7.png"/><Relationship Id="rId18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73816" y="209569"/>
            <a:ext cx="7464018" cy="10273398"/>
            <a:chOff x="73816" y="209569"/>
            <a:chExt cx="7464018" cy="10273398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859" y="228893"/>
              <a:ext cx="7414975" cy="9485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816" y="209569"/>
              <a:ext cx="7368974" cy="10273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725" y="317508"/>
              <a:ext cx="5915324" cy="94497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0" y="5"/>
            <a:ext cx="7560006" cy="9813945"/>
            <a:chOff x="0" y="5"/>
            <a:chExt cx="7560006" cy="9813945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0" y="672750"/>
              <a:ext cx="1095700" cy="204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98005" y="5"/>
              <a:ext cx="862000" cy="100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00" y="6700675"/>
              <a:ext cx="1859984" cy="249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9655" y="8551023"/>
              <a:ext cx="824350" cy="10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271228" y="8767250"/>
              <a:ext cx="603747" cy="104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857375" y="7737450"/>
              <a:ext cx="702425" cy="97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306337" y="3478589"/>
              <a:ext cx="1084050" cy="1020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54675" y="3268400"/>
              <a:ext cx="1347425" cy="1612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" name="Google Shape;6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9"/>
            <a:ext cx="7560003" cy="215578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2430150" y="991969"/>
            <a:ext cx="269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MAY 1ST </a:t>
            </a:r>
            <a:r>
              <a:rPr b="1" lang="uk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-</a:t>
            </a:r>
            <a:r>
              <a:rPr b="1" lang="uk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MAY 7TH</a:t>
            </a:r>
            <a:endParaRPr b="1"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965850" y="1521308"/>
            <a:ext cx="5628300" cy="1200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04775">
              <a:srgbClr val="000000">
                <a:alpha val="3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7800">
                <a:solidFill>
                  <a:srgbClr val="FF99CD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T</a:t>
            </a:r>
            <a:r>
              <a:rPr lang="uk" sz="7800">
                <a:solidFill>
                  <a:srgbClr val="00AC7F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E</a:t>
            </a:r>
            <a:r>
              <a:rPr lang="uk" sz="7800">
                <a:solidFill>
                  <a:srgbClr val="FFCF00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A</a:t>
            </a:r>
            <a:r>
              <a:rPr lang="uk" sz="7800">
                <a:solidFill>
                  <a:srgbClr val="3CD9D6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C</a:t>
            </a:r>
            <a:r>
              <a:rPr lang="uk" sz="7800">
                <a:solidFill>
                  <a:srgbClr val="FF99CD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H</a:t>
            </a:r>
            <a:r>
              <a:rPr lang="uk" sz="7800">
                <a:solidFill>
                  <a:srgbClr val="00AC7F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E</a:t>
            </a:r>
            <a:r>
              <a:rPr lang="uk" sz="7800">
                <a:solidFill>
                  <a:srgbClr val="FFCF00"/>
                </a:solidFill>
                <a:latin typeface="Rubik Marker Hatch"/>
                <a:ea typeface="Rubik Marker Hatch"/>
                <a:cs typeface="Rubik Marker Hatch"/>
                <a:sym typeface="Rubik Marker Hatch"/>
              </a:rPr>
              <a:t>R</a:t>
            </a:r>
            <a:endParaRPr sz="7800">
              <a:solidFill>
                <a:srgbClr val="FFCF00"/>
              </a:solidFill>
              <a:latin typeface="Rubik Marker Hatch"/>
              <a:ea typeface="Rubik Marker Hatch"/>
              <a:cs typeface="Rubik Marker Hatch"/>
              <a:sym typeface="Rubik Marker Hatch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91200" y="2666374"/>
            <a:ext cx="6777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3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APPRECIATION WEEK</a:t>
            </a:r>
            <a:endParaRPr sz="4300">
              <a:solidFill>
                <a:schemeClr val="lt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91200" y="3077474"/>
            <a:ext cx="6777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rgbClr val="FFCF00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Schedule of Events</a:t>
            </a:r>
            <a:endParaRPr sz="6800">
              <a:solidFill>
                <a:srgbClr val="FFCF00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91200" y="9857724"/>
            <a:ext cx="67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 more details, please contact: Samantha Mitchell | Event Coordinator</a:t>
            </a:r>
            <a:endParaRPr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Email: samantha.mitchell@email.com, Phone: (555) 123-4567</a:t>
            </a:r>
            <a:endParaRPr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273000" y="4301817"/>
            <a:ext cx="2362250" cy="2575875"/>
            <a:chOff x="273000" y="4301817"/>
            <a:chExt cx="2362250" cy="2575875"/>
          </a:xfrm>
        </p:grpSpPr>
        <p:pic>
          <p:nvPicPr>
            <p:cNvPr id="75" name="Google Shape;75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73000" y="4301817"/>
              <a:ext cx="2362250" cy="257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3"/>
            <p:cNvSpPr txBox="1"/>
            <p:nvPr/>
          </p:nvSpPr>
          <p:spPr>
            <a:xfrm rot="423593">
              <a:off x="706527" y="4484933"/>
              <a:ext cx="1833098" cy="246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MAY 1ST </a:t>
              </a:r>
              <a:r>
                <a:rPr b="1" lang="uk" sz="1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-</a:t>
              </a:r>
              <a:r>
                <a:rPr b="1" lang="uk" sz="1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 KICKOFF BREAKFAST</a:t>
              </a:r>
              <a:endParaRPr b="1" sz="1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 rot="395261">
              <a:off x="617139" y="4973273"/>
              <a:ext cx="1833103" cy="261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MONDAY</a:t>
              </a:r>
              <a:endParaRPr sz="17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 rot="395261">
              <a:off x="589805" y="5289790"/>
              <a:ext cx="1833103" cy="19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7:30 AM - 9:00 AM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 rot="395261">
              <a:off x="562473" y="5527808"/>
              <a:ext cx="1833103" cy="19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Location: Harmony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 rot="395261">
              <a:off x="536477" y="5770328"/>
              <a:ext cx="1833103" cy="19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High School Cafeteria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 rot="395261">
              <a:off x="509145" y="6008345"/>
              <a:ext cx="1833103" cy="19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456 Elm Street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 rot="395261">
              <a:off x="481813" y="6241071"/>
              <a:ext cx="1833103" cy="199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Cityville, State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2618624" y="4302864"/>
            <a:ext cx="2330001" cy="2543174"/>
            <a:chOff x="2618624" y="4302864"/>
            <a:chExt cx="2330001" cy="2543174"/>
          </a:xfrm>
        </p:grpSpPr>
        <p:pic>
          <p:nvPicPr>
            <p:cNvPr id="84" name="Google Shape;84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2618624" y="4302864"/>
              <a:ext cx="2330001" cy="2543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/>
            <p:cNvSpPr txBox="1"/>
            <p:nvPr/>
          </p:nvSpPr>
          <p:spPr>
            <a:xfrm rot="-373204">
              <a:off x="2799632" y="4463919"/>
              <a:ext cx="1832991" cy="246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MAY 2ND </a:t>
              </a:r>
              <a:r>
                <a:rPr b="1" lang="uk" sz="1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-</a:t>
              </a:r>
              <a:r>
                <a:rPr b="1" lang="uk" sz="1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 WORKSHOPS</a:t>
              </a:r>
              <a:endParaRPr b="1" sz="1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grpSp>
          <p:nvGrpSpPr>
            <p:cNvPr id="86" name="Google Shape;86;p13"/>
            <p:cNvGrpSpPr/>
            <p:nvPr/>
          </p:nvGrpSpPr>
          <p:grpSpPr>
            <a:xfrm rot="-376122">
              <a:off x="2909656" y="4949468"/>
              <a:ext cx="1860481" cy="1502070"/>
              <a:chOff x="3639283" y="5149075"/>
              <a:chExt cx="1860333" cy="1501950"/>
            </a:xfrm>
          </p:grpSpPr>
          <p:sp>
            <p:nvSpPr>
              <p:cNvPr id="87" name="Google Shape;87;p13"/>
              <p:cNvSpPr txBox="1"/>
              <p:nvPr/>
            </p:nvSpPr>
            <p:spPr>
              <a:xfrm rot="-7877">
                <a:off x="3666614" y="5151175"/>
                <a:ext cx="1833005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TUESDAY</a:t>
                </a:r>
                <a:endParaRPr sz="17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 rot="-7877">
                <a:off x="3639280" y="5467730"/>
                <a:ext cx="1833005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2:00 PM - 4:30 PM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 rot="-7877">
                <a:off x="3649874" y="5715484"/>
                <a:ext cx="1833005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Cityville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 rot="-7877">
                <a:off x="3652003" y="5955523"/>
                <a:ext cx="1833005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Community Center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 rot="-7877">
                <a:off x="3652192" y="6196564"/>
                <a:ext cx="1833005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789 Oak Avenue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 rot="-7877">
                <a:off x="3650567" y="6448825"/>
                <a:ext cx="1833005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Cityville, State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</p:grpSp>
      </p:grpSp>
      <p:grpSp>
        <p:nvGrpSpPr>
          <p:cNvPr id="93" name="Google Shape;93;p13"/>
          <p:cNvGrpSpPr/>
          <p:nvPr/>
        </p:nvGrpSpPr>
        <p:grpSpPr>
          <a:xfrm>
            <a:off x="4922212" y="4363788"/>
            <a:ext cx="2197500" cy="2427050"/>
            <a:chOff x="4922212" y="4363788"/>
            <a:chExt cx="2197500" cy="2427050"/>
          </a:xfrm>
        </p:grpSpPr>
        <p:pic>
          <p:nvPicPr>
            <p:cNvPr id="94" name="Google Shape;94;p13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922212" y="4363788"/>
              <a:ext cx="2197500" cy="2427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3"/>
            <p:cNvSpPr txBox="1"/>
            <p:nvPr/>
          </p:nvSpPr>
          <p:spPr>
            <a:xfrm rot="-135604">
              <a:off x="4975782" y="4461921"/>
              <a:ext cx="2092027" cy="230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MAY 3RD </a:t>
              </a:r>
              <a:r>
                <a:rPr b="1" lang="uk" sz="15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-</a:t>
              </a:r>
              <a:r>
                <a:rPr b="1" lang="uk" sz="15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 APPRECIATION LUNCHEON</a:t>
              </a:r>
              <a:endParaRPr b="1" sz="1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 rot="-162080">
              <a:off x="5134181" y="4944439"/>
              <a:ext cx="1833237" cy="261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WEDNESDAY</a:t>
              </a:r>
              <a:endParaRPr sz="17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 rot="-162080">
              <a:off x="5119705" y="5261963"/>
              <a:ext cx="1833237" cy="20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12:00 PM - 1:30 PM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-162080">
              <a:off x="5133069" y="5509020"/>
              <a:ext cx="1833237" cy="20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Location: Grand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 rot="-162080">
              <a:off x="5154269" y="5748748"/>
              <a:ext cx="1833237" cy="20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Ballroom At</a:t>
              </a: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 Cityville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 rot="-162080">
              <a:off x="5152778" y="5993722"/>
              <a:ext cx="1833237" cy="20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Events Center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 rot="-162080">
              <a:off x="5166616" y="6241670"/>
              <a:ext cx="1833237" cy="200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101 Maple Lane, Cityville</a:t>
              </a:r>
              <a:endParaRPr sz="1300">
                <a:solidFill>
                  <a:srgbClr val="004120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403960" y="6962205"/>
            <a:ext cx="2270700" cy="2491349"/>
            <a:chOff x="1403960" y="6962205"/>
            <a:chExt cx="2270700" cy="2491349"/>
          </a:xfrm>
        </p:grpSpPr>
        <p:pic>
          <p:nvPicPr>
            <p:cNvPr id="103" name="Google Shape;103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1403960" y="6962205"/>
              <a:ext cx="2270700" cy="24913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" name="Google Shape;104;p13"/>
            <p:cNvGrpSpPr/>
            <p:nvPr/>
          </p:nvGrpSpPr>
          <p:grpSpPr>
            <a:xfrm>
              <a:off x="1465084" y="7024178"/>
              <a:ext cx="2106300" cy="2125396"/>
              <a:chOff x="1465084" y="7024178"/>
              <a:chExt cx="2106300" cy="2125396"/>
            </a:xfrm>
          </p:grpSpPr>
          <p:sp>
            <p:nvSpPr>
              <p:cNvPr id="105" name="Google Shape;105;p13"/>
              <p:cNvSpPr txBox="1"/>
              <p:nvPr/>
            </p:nvSpPr>
            <p:spPr>
              <a:xfrm rot="-253130">
                <a:off x="1470194" y="7101004"/>
                <a:ext cx="2096080" cy="230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MAY 4TH </a:t>
                </a:r>
                <a:r>
                  <a:rPr b="1" lang="uk" sz="15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-</a:t>
                </a:r>
                <a:r>
                  <a:rPr b="1" lang="uk" sz="15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 CLASSROOM MAKEOVER DAY</a:t>
                </a:r>
                <a:endParaRPr b="1" sz="15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 rot="-244937">
                <a:off x="1622029" y="7584540"/>
                <a:ext cx="1833151" cy="261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THURSDAY</a:t>
                </a:r>
                <a:endParaRPr sz="17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 rot="-233672">
                <a:off x="1655377" y="7902754"/>
                <a:ext cx="1833033" cy="200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8:00 AM - 3:00 PM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 rot="-252874">
                <a:off x="1677996" y="8143479"/>
                <a:ext cx="1832856" cy="199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Various Classrooms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 rot="-281614">
                <a:off x="1687865" y="8391415"/>
                <a:ext cx="1833147" cy="192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5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at Harmony High </a:t>
                </a:r>
                <a:r>
                  <a:rPr lang="uk" sz="125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School</a:t>
                </a:r>
                <a:endParaRPr sz="125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 rot="-285585">
                <a:off x="1713710" y="8638038"/>
                <a:ext cx="1833021" cy="200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456 Elm Street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 rot="-285585">
                <a:off x="1726268" y="8873708"/>
                <a:ext cx="1833021" cy="200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Cityville, State 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</p:grpSp>
      </p:grpSp>
      <p:grpSp>
        <p:nvGrpSpPr>
          <p:cNvPr id="112" name="Google Shape;112;p13"/>
          <p:cNvGrpSpPr/>
          <p:nvPr/>
        </p:nvGrpSpPr>
        <p:grpSpPr>
          <a:xfrm>
            <a:off x="3806294" y="6956884"/>
            <a:ext cx="2497567" cy="2683415"/>
            <a:chOff x="3806294" y="6956884"/>
            <a:chExt cx="2497567" cy="2683415"/>
          </a:xfrm>
        </p:grpSpPr>
        <p:pic>
          <p:nvPicPr>
            <p:cNvPr id="113" name="Google Shape;113;p13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3884025" y="7067741"/>
              <a:ext cx="2362250" cy="25725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" name="Google Shape;114;p13"/>
            <p:cNvGrpSpPr/>
            <p:nvPr/>
          </p:nvGrpSpPr>
          <p:grpSpPr>
            <a:xfrm rot="710487">
              <a:off x="4001948" y="7150376"/>
              <a:ext cx="2106259" cy="2125355"/>
              <a:chOff x="1465084" y="7024178"/>
              <a:chExt cx="2106300" cy="2125396"/>
            </a:xfrm>
          </p:grpSpPr>
          <p:sp>
            <p:nvSpPr>
              <p:cNvPr id="115" name="Google Shape;115;p13"/>
              <p:cNvSpPr txBox="1"/>
              <p:nvPr/>
            </p:nvSpPr>
            <p:spPr>
              <a:xfrm rot="-253130">
                <a:off x="1470194" y="7101004"/>
                <a:ext cx="2096080" cy="230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rPr>
                  <a:t>May 5th - Student Showcase</a:t>
                </a:r>
                <a:endParaRPr b="1" sz="15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 rot="-244937">
                <a:off x="1622029" y="7584540"/>
                <a:ext cx="1833151" cy="261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FRIDAY</a:t>
                </a:r>
                <a:endParaRPr sz="17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 rot="-233672">
                <a:off x="1665566" y="7900617"/>
                <a:ext cx="1833033" cy="200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6:00 PM - 8:00 PM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 rot="-252874">
                <a:off x="1677996" y="8143479"/>
                <a:ext cx="1832856" cy="199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Harmony High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 rot="-281614">
                <a:off x="1687865" y="8391415"/>
                <a:ext cx="1833147" cy="192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5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School Auditorium</a:t>
                </a:r>
                <a:endParaRPr sz="125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 rot="-285585">
                <a:off x="1713710" y="8638038"/>
                <a:ext cx="1833021" cy="200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456 Elm Street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 rot="-285585">
                <a:off x="1726268" y="8873708"/>
                <a:ext cx="1833021" cy="200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004120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Cityville, State </a:t>
                </a:r>
                <a:endParaRPr sz="1300">
                  <a:solidFill>
                    <a:srgbClr val="004120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</p:grpSp>
      </p:grpSp>
      <p:pic>
        <p:nvPicPr>
          <p:cNvPr id="122" name="Google Shape;122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833275" y="6726700"/>
            <a:ext cx="1726725" cy="13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