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DM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DMSans-boldItalic.fntdata"/><Relationship Id="rId10" Type="http://schemas.openxmlformats.org/officeDocument/2006/relationships/font" Target="fonts/DMSans-italic.fntdata"/><Relationship Id="rId9" Type="http://schemas.openxmlformats.org/officeDocument/2006/relationships/font" Target="fonts/DM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DM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bbe5351f9_0_71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bbe5351f9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90311" y="1021366"/>
            <a:ext cx="1204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7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JAKE</a:t>
            </a:r>
            <a:endParaRPr b="1" sz="17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SCHULIST</a:t>
            </a:r>
            <a:endParaRPr b="1" sz="17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90302" y="1543550"/>
            <a:ext cx="993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D2D2E"/>
                </a:solidFill>
                <a:latin typeface="DM Sans"/>
                <a:ea typeface="DM Sans"/>
                <a:cs typeface="DM Sans"/>
                <a:sym typeface="DM Sans"/>
              </a:rPr>
              <a:t>DRIVER</a:t>
            </a:r>
            <a:endParaRPr sz="1200">
              <a:solidFill>
                <a:srgbClr val="2D2D2E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360652" y="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1728462" y="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096272" y="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2464082" y="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831892" y="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728462" y="36781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2096272" y="36781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2464082" y="36781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2831892" y="36781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096272" y="73562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2464082" y="73562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2831892" y="73562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2464082" y="110343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831892" y="110343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31902" y="1471150"/>
            <a:ext cx="367800" cy="3642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3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1397777" y="367575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 rotWithShape="1">
          <a:blip r:embed="rId3">
            <a:alphaModFix/>
          </a:blip>
          <a:srcRect b="9" l="0" r="0" t="4561"/>
          <a:stretch/>
        </p:blipFill>
        <p:spPr>
          <a:xfrm>
            <a:off x="1056252" y="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1764336" y="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2498511" y="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 rotWithShape="1">
          <a:blip r:embed="rId3">
            <a:alphaModFix amt="80000"/>
          </a:blip>
          <a:srcRect b="9" l="0" r="50362" t="4561"/>
          <a:stretch/>
        </p:blipFill>
        <p:spPr>
          <a:xfrm>
            <a:off x="2870281" y="365725"/>
            <a:ext cx="329425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2136827" y="365724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1764327" y="73515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2498502" y="73515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2136827" y="110345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 rotWithShape="1">
          <a:blip r:embed="rId3">
            <a:alphaModFix amt="80000"/>
          </a:blip>
          <a:srcRect b="19" l="0" r="50362" t="4551"/>
          <a:stretch/>
        </p:blipFill>
        <p:spPr>
          <a:xfrm>
            <a:off x="2870277" y="1101350"/>
            <a:ext cx="329425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2501124" y="1471155"/>
            <a:ext cx="663650" cy="13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4"/>
          <p:cNvSpPr txBox="1"/>
          <p:nvPr/>
        </p:nvSpPr>
        <p:spPr>
          <a:xfrm>
            <a:off x="190311" y="278416"/>
            <a:ext cx="1204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JAKE</a:t>
            </a:r>
            <a:endParaRPr b="1" sz="17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SCHULIST</a:t>
            </a:r>
            <a:endParaRPr b="1" sz="17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190302" y="800600"/>
            <a:ext cx="993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DB700"/>
                </a:solidFill>
                <a:latin typeface="DM Sans"/>
                <a:ea typeface="DM Sans"/>
                <a:cs typeface="DM Sans"/>
                <a:sym typeface="DM Sans"/>
              </a:rPr>
              <a:t>DRIVER</a:t>
            </a:r>
            <a:endParaRPr sz="1200">
              <a:solidFill>
                <a:srgbClr val="FDB700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1360652" y="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1728462" y="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2096272" y="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2464082" y="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2831892" y="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1728462" y="36781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2096272" y="36781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2464082" y="36781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2831892" y="36781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2096272" y="73562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2464082" y="73562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2831892" y="73562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2464082" y="1103430"/>
            <a:ext cx="367800" cy="3678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831892" y="1103430"/>
            <a:ext cx="367800" cy="367800"/>
          </a:xfrm>
          <a:prstGeom prst="rect">
            <a:avLst/>
          </a:prstGeom>
          <a:solidFill>
            <a:srgbClr val="2D2D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831902" y="1471150"/>
            <a:ext cx="367800" cy="364200"/>
          </a:xfrm>
          <a:prstGeom prst="rect">
            <a:avLst/>
          </a:prstGeom>
          <a:solidFill>
            <a:srgbClr val="FDB7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14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1397777" y="367575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 rotWithShape="1">
          <a:blip r:embed="rId3">
            <a:alphaModFix/>
          </a:blip>
          <a:srcRect b="9" l="0" r="0" t="4561"/>
          <a:stretch/>
        </p:blipFill>
        <p:spPr>
          <a:xfrm>
            <a:off x="1056252" y="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1764336" y="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2498511" y="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 rotWithShape="1">
          <a:blip r:embed="rId3">
            <a:alphaModFix amt="80000"/>
          </a:blip>
          <a:srcRect b="9" l="0" r="50362" t="4561"/>
          <a:stretch/>
        </p:blipFill>
        <p:spPr>
          <a:xfrm>
            <a:off x="2870281" y="365725"/>
            <a:ext cx="329425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2136827" y="365724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1764327" y="73515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2498502" y="73515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2136827" y="1103450"/>
            <a:ext cx="663650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 rotWithShape="1">
          <a:blip r:embed="rId3">
            <a:alphaModFix amt="80000"/>
          </a:blip>
          <a:srcRect b="19" l="0" r="50362" t="4551"/>
          <a:stretch/>
        </p:blipFill>
        <p:spPr>
          <a:xfrm>
            <a:off x="2870277" y="1101350"/>
            <a:ext cx="329425" cy="13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 rotWithShape="1">
          <a:blip r:embed="rId3">
            <a:alphaModFix amt="80000"/>
          </a:blip>
          <a:srcRect b="9" l="0" r="0" t="4561"/>
          <a:stretch/>
        </p:blipFill>
        <p:spPr>
          <a:xfrm>
            <a:off x="2501124" y="1471155"/>
            <a:ext cx="663650" cy="13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4"/>
          <p:cNvSpPr txBox="1"/>
          <p:nvPr/>
        </p:nvSpPr>
        <p:spPr>
          <a:xfrm>
            <a:off x="100025" y="1104900"/>
            <a:ext cx="27318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600">
                <a:solidFill>
                  <a:srgbClr val="FDB700"/>
                </a:solidFill>
                <a:latin typeface="Spartan"/>
                <a:ea typeface="Spartan"/>
                <a:cs typeface="Spartan"/>
                <a:sym typeface="Spartan"/>
              </a:rPr>
              <a:t>Mobile:</a:t>
            </a:r>
            <a:r>
              <a:rPr lang="ru" sz="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 012-345-6789</a:t>
            </a:r>
            <a:endParaRPr sz="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600">
                <a:solidFill>
                  <a:srgbClr val="FDB700"/>
                </a:solidFill>
                <a:latin typeface="Spartan"/>
                <a:ea typeface="Spartan"/>
                <a:cs typeface="Spartan"/>
                <a:sym typeface="Spartan"/>
              </a:rPr>
              <a:t>Website:</a:t>
            </a:r>
            <a:r>
              <a:rPr lang="ru" sz="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 example.com</a:t>
            </a:r>
            <a:endParaRPr sz="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600">
                <a:solidFill>
                  <a:srgbClr val="FDB700"/>
                </a:solidFill>
                <a:latin typeface="Spartan"/>
                <a:ea typeface="Spartan"/>
                <a:cs typeface="Spartan"/>
                <a:sym typeface="Spartan"/>
              </a:rPr>
              <a:t>Email:</a:t>
            </a:r>
            <a:r>
              <a:rPr lang="ru" sz="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 example@mail.com</a:t>
            </a:r>
            <a:endParaRPr sz="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00">
                <a:solidFill>
                  <a:srgbClr val="FDB700"/>
                </a:solidFill>
                <a:latin typeface="Spartan"/>
                <a:ea typeface="Spartan"/>
                <a:cs typeface="Spartan"/>
                <a:sym typeface="Spartan"/>
              </a:rPr>
              <a:t>Address:</a:t>
            </a:r>
            <a:r>
              <a:rPr lang="ru" sz="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 5703 Rippin Crescent Apt, Bilzen 57073-7014</a:t>
            </a:r>
            <a:endParaRPr sz="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