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36000" cx="3204000"/>
  <p:notesSz cx="6858000" cy="9144000"/>
  <p:embeddedFontLst>
    <p:embeddedFont>
      <p:font typeface="Rubik Medium"/>
      <p:regular r:id="rId8"/>
      <p:bold r:id="rId9"/>
      <p:italic r:id="rId10"/>
      <p:boldItalic r:id="rId11"/>
    </p:embeddedFont>
    <p:embeddedFont>
      <p:font typeface="Poppins Light"/>
      <p:regular r:id="rId12"/>
      <p:bold r:id="rId13"/>
      <p:italic r:id="rId14"/>
      <p:boldItalic r:id="rId15"/>
    </p:embeddedFont>
    <p:embeddedFont>
      <p:font typeface="Rubik"/>
      <p:regular r:id="rId16"/>
      <p:bold r:id="rId17"/>
      <p:italic r:id="rId18"/>
      <p:boldItalic r:id="rId19"/>
    </p:embeddedFont>
    <p:embeddedFont>
      <p:font typeface="Open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101">
          <p15:clr>
            <a:srgbClr val="A4A3A4"/>
          </p15:clr>
        </p15:guide>
        <p15:guide id="2" pos="170">
          <p15:clr>
            <a:srgbClr val="9AA0A6"/>
          </p15:clr>
        </p15:guide>
        <p15:guide id="3" orient="horz" pos="987">
          <p15:clr>
            <a:srgbClr val="9AA0A6"/>
          </p15:clr>
        </p15:guide>
        <p15:guide id="4" pos="977">
          <p15:clr>
            <a:srgbClr val="9AA0A6"/>
          </p15:clr>
        </p15:guide>
        <p15:guide id="5" pos="1361">
          <p15:clr>
            <a:srgbClr val="9AA0A6"/>
          </p15:clr>
        </p15:guide>
        <p15:guide id="6" pos="1531">
          <p15:clr>
            <a:srgbClr val="9AA0A6"/>
          </p15:clr>
        </p15:guide>
        <p15:guide id="7" orient="horz" pos="698">
          <p15:clr>
            <a:srgbClr val="9AA0A6"/>
          </p15:clr>
        </p15:guide>
        <p15:guide id="8" orient="horz" pos="86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01"/>
        <p:guide pos="170"/>
        <p:guide pos="987" orient="horz"/>
        <p:guide pos="977"/>
        <p:guide pos="1361"/>
        <p:guide pos="1531"/>
        <p:guide pos="698" orient="horz"/>
        <p:guide pos="867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regular.fntdata"/><Relationship Id="rId11" Type="http://schemas.openxmlformats.org/officeDocument/2006/relationships/font" Target="fonts/RubikMedium-boldItalic.fntdata"/><Relationship Id="rId22" Type="http://schemas.openxmlformats.org/officeDocument/2006/relationships/font" Target="fonts/OpenSans-italic.fntdata"/><Relationship Id="rId10" Type="http://schemas.openxmlformats.org/officeDocument/2006/relationships/font" Target="fonts/RubikMedium-italic.fntdata"/><Relationship Id="rId21" Type="http://schemas.openxmlformats.org/officeDocument/2006/relationships/font" Target="fonts/OpenSans-bold.fntdata"/><Relationship Id="rId13" Type="http://schemas.openxmlformats.org/officeDocument/2006/relationships/font" Target="fonts/PoppinsLight-bold.fntdata"/><Relationship Id="rId12" Type="http://schemas.openxmlformats.org/officeDocument/2006/relationships/font" Target="fonts/PoppinsLight-regular.fntdata"/><Relationship Id="rId23" Type="http://schemas.openxmlformats.org/officeDocument/2006/relationships/font" Target="fonts/OpenSans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ubikMedium-bold.fntdata"/><Relationship Id="rId15" Type="http://schemas.openxmlformats.org/officeDocument/2006/relationships/font" Target="fonts/PoppinsLight-boldItalic.fntdata"/><Relationship Id="rId14" Type="http://schemas.openxmlformats.org/officeDocument/2006/relationships/font" Target="fonts/PoppinsLight-italic.fntdata"/><Relationship Id="rId17" Type="http://schemas.openxmlformats.org/officeDocument/2006/relationships/font" Target="fonts/Rubik-bold.fntdata"/><Relationship Id="rId16" Type="http://schemas.openxmlformats.org/officeDocument/2006/relationships/font" Target="fonts/Rubik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ubik-boldItalic.fntdata"/><Relationship Id="rId6" Type="http://schemas.openxmlformats.org/officeDocument/2006/relationships/slide" Target="slides/slide1.xml"/><Relationship Id="rId18" Type="http://schemas.openxmlformats.org/officeDocument/2006/relationships/font" Target="fonts/Rubik-italic.fntdata"/><Relationship Id="rId7" Type="http://schemas.openxmlformats.org/officeDocument/2006/relationships/slide" Target="slides/slide2.xml"/><Relationship Id="rId8" Type="http://schemas.openxmlformats.org/officeDocument/2006/relationships/font" Target="fonts/Rubik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37330" y="685800"/>
            <a:ext cx="5984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37330" y="685800"/>
            <a:ext cx="5984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e05c8caddd_0_4:notes"/>
          <p:cNvSpPr/>
          <p:nvPr>
            <p:ph idx="2" type="sldImg"/>
          </p:nvPr>
        </p:nvSpPr>
        <p:spPr>
          <a:xfrm>
            <a:off x="437330" y="685800"/>
            <a:ext cx="5984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e05c8cadd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221" y="265780"/>
            <a:ext cx="2985600" cy="7326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218" y="1011656"/>
            <a:ext cx="2985600" cy="2829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218" y="394837"/>
            <a:ext cx="2985600" cy="7008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218" y="1125204"/>
            <a:ext cx="2985600" cy="4644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218" y="767757"/>
            <a:ext cx="2985600" cy="3006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218" y="411382"/>
            <a:ext cx="2985600" cy="12195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218" y="411382"/>
            <a:ext cx="1401600" cy="12195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3243" y="411382"/>
            <a:ext cx="1401600" cy="12195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218" y="198324"/>
            <a:ext cx="984000" cy="2697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218" y="496025"/>
            <a:ext cx="984000" cy="11349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781" y="160683"/>
            <a:ext cx="2231100" cy="14601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2000" y="-45"/>
            <a:ext cx="1602000" cy="183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225" lIns="32225" spcFirstLastPara="1" rIns="32225" wrap="square" tIns="322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3030" y="440188"/>
            <a:ext cx="1417500" cy="5292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3030" y="1000573"/>
            <a:ext cx="1417500" cy="4410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30770" y="258462"/>
            <a:ext cx="1344600" cy="13191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218" y="1510127"/>
            <a:ext cx="2101800" cy="2160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218" y="411382"/>
            <a:ext cx="29856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25" lIns="32225" spcFirstLastPara="1" rIns="32225" wrap="square" tIns="32225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47638" y="637275"/>
            <a:ext cx="13647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solidFill>
                  <a:srgbClr val="6E946D"/>
                </a:solidFill>
                <a:latin typeface="Open Sans"/>
                <a:ea typeface="Open Sans"/>
                <a:cs typeface="Open Sans"/>
                <a:sym typeface="Open Sans"/>
              </a:rPr>
              <a:t>MALIKA</a:t>
            </a:r>
            <a:endParaRPr sz="2300">
              <a:solidFill>
                <a:srgbClr val="6E946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solidFill>
                  <a:srgbClr val="6E946D"/>
                </a:solidFill>
                <a:latin typeface="Open Sans"/>
                <a:ea typeface="Open Sans"/>
                <a:cs typeface="Open Sans"/>
                <a:sym typeface="Open Sans"/>
              </a:rPr>
              <a:t>KESSLER</a:t>
            </a:r>
            <a:endParaRPr sz="2300">
              <a:solidFill>
                <a:srgbClr val="6E946D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47638" y="1357325"/>
            <a:ext cx="1857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Poppins Light"/>
                <a:ea typeface="Poppins Light"/>
                <a:cs typeface="Poppins Light"/>
                <a:sym typeface="Poppins Light"/>
              </a:rPr>
              <a:t>SYSTEM ADMINISTRATOR</a:t>
            </a:r>
            <a:endParaRPr sz="1000"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1552356" y="0"/>
            <a:ext cx="195494" cy="1357500"/>
            <a:chOff x="1552356" y="0"/>
            <a:chExt cx="195494" cy="1357500"/>
          </a:xfrm>
        </p:grpSpPr>
        <p:sp>
          <p:nvSpPr>
            <p:cNvPr id="57" name="Google Shape;57;p13"/>
            <p:cNvSpPr/>
            <p:nvPr/>
          </p:nvSpPr>
          <p:spPr>
            <a:xfrm>
              <a:off x="1639850" y="0"/>
              <a:ext cx="108000" cy="13575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1552356" y="0"/>
              <a:ext cx="28800" cy="13575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147638" y="0"/>
            <a:ext cx="13647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solidFill>
                  <a:srgbClr val="6E946D"/>
                </a:solidFill>
                <a:latin typeface="Open Sans"/>
                <a:ea typeface="Open Sans"/>
                <a:cs typeface="Open Sans"/>
                <a:sym typeface="Open Sans"/>
              </a:rPr>
              <a:t>MALIKA</a:t>
            </a:r>
            <a:endParaRPr sz="2300">
              <a:solidFill>
                <a:srgbClr val="6E946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solidFill>
                  <a:srgbClr val="6E946D"/>
                </a:solidFill>
                <a:latin typeface="Open Sans"/>
                <a:ea typeface="Open Sans"/>
                <a:cs typeface="Open Sans"/>
                <a:sym typeface="Open Sans"/>
              </a:rPr>
              <a:t>KESSLER</a:t>
            </a:r>
            <a:endParaRPr sz="2300">
              <a:solidFill>
                <a:srgbClr val="6E946D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147638" y="720050"/>
            <a:ext cx="1857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Poppins Light"/>
                <a:ea typeface="Poppins Light"/>
                <a:cs typeface="Poppins Light"/>
                <a:sym typeface="Poppins Light"/>
              </a:rPr>
              <a:t>SYSTEM ADMINISTRATOR</a:t>
            </a:r>
            <a:endParaRPr sz="1000"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grpSp>
        <p:nvGrpSpPr>
          <p:cNvPr id="65" name="Google Shape;65;p14"/>
          <p:cNvGrpSpPr/>
          <p:nvPr/>
        </p:nvGrpSpPr>
        <p:grpSpPr>
          <a:xfrm>
            <a:off x="1552356" y="0"/>
            <a:ext cx="195494" cy="720018"/>
            <a:chOff x="1552356" y="0"/>
            <a:chExt cx="195494" cy="1357500"/>
          </a:xfrm>
        </p:grpSpPr>
        <p:sp>
          <p:nvSpPr>
            <p:cNvPr id="66" name="Google Shape;66;p14"/>
            <p:cNvSpPr/>
            <p:nvPr/>
          </p:nvSpPr>
          <p:spPr>
            <a:xfrm>
              <a:off x="1639850" y="0"/>
              <a:ext cx="108000" cy="13575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4"/>
            <p:cNvSpPr/>
            <p:nvPr/>
          </p:nvSpPr>
          <p:spPr>
            <a:xfrm>
              <a:off x="1552356" y="0"/>
              <a:ext cx="28800" cy="13575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" name="Google Shape;68;p14"/>
          <p:cNvSpPr/>
          <p:nvPr/>
        </p:nvSpPr>
        <p:spPr>
          <a:xfrm>
            <a:off x="2164550" y="125"/>
            <a:ext cx="1039500" cy="1836000"/>
          </a:xfrm>
          <a:prstGeom prst="rect">
            <a:avLst/>
          </a:prstGeom>
          <a:solidFill>
            <a:srgbClr val="28282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173063" y="997756"/>
            <a:ext cx="1365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800">
                <a:solidFill>
                  <a:srgbClr val="434343"/>
                </a:solidFill>
                <a:latin typeface="Rubik Medium"/>
                <a:ea typeface="Rubik Medium"/>
                <a:cs typeface="Rubik Medium"/>
                <a:sym typeface="Rubik Medium"/>
              </a:rPr>
              <a:t>Address:</a:t>
            </a:r>
            <a:r>
              <a:rPr lang="ru" sz="800">
                <a:solidFill>
                  <a:srgbClr val="434343"/>
                </a:solidFill>
                <a:latin typeface="Rubik"/>
                <a:ea typeface="Rubik"/>
                <a:cs typeface="Rubik"/>
                <a:sym typeface="Rubik"/>
              </a:rPr>
              <a:t> New York, JS.</a:t>
            </a:r>
            <a:endParaRPr sz="800">
              <a:solidFill>
                <a:srgbClr val="43434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173063" y="1185856"/>
            <a:ext cx="1365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800">
                <a:solidFill>
                  <a:srgbClr val="434343"/>
                </a:solidFill>
                <a:latin typeface="Rubik Medium"/>
                <a:ea typeface="Rubik Medium"/>
                <a:cs typeface="Rubik Medium"/>
                <a:sym typeface="Rubik Medium"/>
              </a:rPr>
              <a:t>Mobile:</a:t>
            </a:r>
            <a:r>
              <a:rPr b="1" lang="ru" sz="800">
                <a:solidFill>
                  <a:srgbClr val="434343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lang="ru" sz="800">
                <a:solidFill>
                  <a:srgbClr val="434343"/>
                </a:solidFill>
                <a:latin typeface="Rubik"/>
                <a:ea typeface="Rubik"/>
                <a:cs typeface="Rubik"/>
                <a:sym typeface="Rubik"/>
              </a:rPr>
              <a:t>(123) 456-7890</a:t>
            </a:r>
            <a:endParaRPr sz="800">
              <a:solidFill>
                <a:srgbClr val="43434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173063" y="1375831"/>
            <a:ext cx="1365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800">
                <a:solidFill>
                  <a:srgbClr val="434343"/>
                </a:solidFill>
                <a:latin typeface="Rubik Medium"/>
                <a:ea typeface="Rubik Medium"/>
                <a:cs typeface="Rubik Medium"/>
                <a:sym typeface="Rubik Medium"/>
              </a:rPr>
              <a:t>Mail:</a:t>
            </a:r>
            <a:r>
              <a:rPr b="1" lang="ru" sz="800">
                <a:solidFill>
                  <a:srgbClr val="434343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lang="ru" sz="800">
                <a:solidFill>
                  <a:srgbClr val="434343"/>
                </a:solidFill>
                <a:latin typeface="Rubik"/>
                <a:ea typeface="Rubik"/>
                <a:cs typeface="Rubik"/>
                <a:sym typeface="Rubik"/>
              </a:rPr>
              <a:t>mail@domain.ltd</a:t>
            </a:r>
            <a:endParaRPr sz="800">
              <a:solidFill>
                <a:srgbClr val="43434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72" name="Google Shape;72;p14"/>
          <p:cNvGrpSpPr/>
          <p:nvPr/>
        </p:nvGrpSpPr>
        <p:grpSpPr>
          <a:xfrm rot="10800000">
            <a:off x="1" y="1109669"/>
            <a:ext cx="138118" cy="457206"/>
            <a:chOff x="1576169" y="0"/>
            <a:chExt cx="171681" cy="1357500"/>
          </a:xfrm>
        </p:grpSpPr>
        <p:sp>
          <p:nvSpPr>
            <p:cNvPr id="73" name="Google Shape;73;p14"/>
            <p:cNvSpPr/>
            <p:nvPr/>
          </p:nvSpPr>
          <p:spPr>
            <a:xfrm>
              <a:off x="1639850" y="0"/>
              <a:ext cx="108000" cy="1357500"/>
            </a:xfrm>
            <a:prstGeom prst="rect">
              <a:avLst/>
            </a:prstGeom>
            <a:solidFill>
              <a:srgbClr val="B0A37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1576169" y="0"/>
              <a:ext cx="28800" cy="1357500"/>
            </a:xfrm>
            <a:prstGeom prst="rect">
              <a:avLst/>
            </a:prstGeom>
            <a:solidFill>
              <a:srgbClr val="B0A37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" name="Google Shape;75;p14"/>
          <p:cNvGrpSpPr/>
          <p:nvPr/>
        </p:nvGrpSpPr>
        <p:grpSpPr>
          <a:xfrm>
            <a:off x="2430000" y="1375851"/>
            <a:ext cx="775204" cy="191020"/>
            <a:chOff x="2430000" y="1375851"/>
            <a:chExt cx="775204" cy="191020"/>
          </a:xfrm>
        </p:grpSpPr>
        <p:sp>
          <p:nvSpPr>
            <p:cNvPr id="76" name="Google Shape;76;p14"/>
            <p:cNvSpPr/>
            <p:nvPr/>
          </p:nvSpPr>
          <p:spPr>
            <a:xfrm rot="-5400000">
              <a:off x="2764950" y="1040901"/>
              <a:ext cx="105300" cy="775200"/>
            </a:xfrm>
            <a:prstGeom prst="rect">
              <a:avLst/>
            </a:prstGeom>
            <a:solidFill>
              <a:srgbClr val="6E946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4"/>
            <p:cNvSpPr/>
            <p:nvPr/>
          </p:nvSpPr>
          <p:spPr>
            <a:xfrm rot="-5400000">
              <a:off x="2806054" y="1167721"/>
              <a:ext cx="23100" cy="775200"/>
            </a:xfrm>
            <a:prstGeom prst="rect">
              <a:avLst/>
            </a:prstGeom>
            <a:solidFill>
              <a:srgbClr val="6E946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4"/>
            <p:cNvSpPr/>
            <p:nvPr/>
          </p:nvSpPr>
          <p:spPr>
            <a:xfrm rot="-5400000">
              <a:off x="2811450" y="1124298"/>
              <a:ext cx="12300" cy="775200"/>
            </a:xfrm>
            <a:prstGeom prst="rect">
              <a:avLst/>
            </a:prstGeom>
            <a:solidFill>
              <a:srgbClr val="6E946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