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4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Montserrat Medium"/>
      <p:regular r:id="rId12"/>
      <p:bold r:id="rId13"/>
      <p:italic r:id="rId14"/>
      <p:boldItalic r:id="rId15"/>
    </p:embeddedFont>
    <p:embeddedFont>
      <p:font typeface="Open Sans SemiBold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3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MontserratMedium-bold.fntdata"/><Relationship Id="rId12" Type="http://schemas.openxmlformats.org/officeDocument/2006/relationships/font" Target="fonts/MontserratMedium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bold.fntdata"/><Relationship Id="rId15" Type="http://schemas.openxmlformats.org/officeDocument/2006/relationships/font" Target="fonts/MontserratMedium-boldItalic.fntdata"/><Relationship Id="rId14" Type="http://schemas.openxmlformats.org/officeDocument/2006/relationships/font" Target="fonts/MontserratMedium-italic.fntdata"/><Relationship Id="rId17" Type="http://schemas.openxmlformats.org/officeDocument/2006/relationships/font" Target="fonts/OpenSansSemiBold-bold.fntdata"/><Relationship Id="rId16" Type="http://schemas.openxmlformats.org/officeDocument/2006/relationships/font" Target="fonts/OpenSansSemiBold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SemiBold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SemiBold-italic.fntdata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e1132b484b_0_5:notes"/>
          <p:cNvSpPr/>
          <p:nvPr>
            <p:ph idx="2" type="sldImg"/>
          </p:nvPr>
        </p:nvSpPr>
        <p:spPr>
          <a:xfrm>
            <a:off x="437330" y="685800"/>
            <a:ext cx="5984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e1132b484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221" y="265780"/>
            <a:ext cx="2985600" cy="7326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218" y="1011656"/>
            <a:ext cx="2985600" cy="282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218" y="394837"/>
            <a:ext cx="2985600" cy="7008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218" y="1125204"/>
            <a:ext cx="2985600" cy="4644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218" y="767757"/>
            <a:ext cx="2985600" cy="3006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218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3243" y="411382"/>
            <a:ext cx="1401600" cy="12195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218" y="198324"/>
            <a:ext cx="984000" cy="2697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218" y="496025"/>
            <a:ext cx="984000" cy="11349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781" y="160683"/>
            <a:ext cx="2231100" cy="1460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2000" y="-45"/>
            <a:ext cx="16020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25" lIns="32225" spcFirstLastPara="1" rIns="32225" wrap="square" tIns="32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3030" y="440188"/>
            <a:ext cx="1417500" cy="529200"/>
          </a:xfrm>
          <a:prstGeom prst="rect">
            <a:avLst/>
          </a:prstGeom>
        </p:spPr>
        <p:txBody>
          <a:bodyPr anchorCtr="0" anchor="b" bIns="32225" lIns="32225" spcFirstLastPara="1" rIns="32225" wrap="square" tIns="32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3030" y="1000573"/>
            <a:ext cx="1417500" cy="441000"/>
          </a:xfrm>
          <a:prstGeom prst="rect">
            <a:avLst/>
          </a:prstGeom>
        </p:spPr>
        <p:txBody>
          <a:bodyPr anchorCtr="0" anchor="t" bIns="32225" lIns="32225" spcFirstLastPara="1" rIns="32225" wrap="square" tIns="32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30770" y="258462"/>
            <a:ext cx="1344600" cy="13191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218" y="1510127"/>
            <a:ext cx="2101800" cy="2160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</p:spPr>
        <p:txBody>
          <a:bodyPr anchorCtr="0" anchor="ctr" bIns="32225" lIns="32225" spcFirstLastPara="1" rIns="32225" wrap="square" tIns="32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218" y="158854"/>
            <a:ext cx="29856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218" y="411382"/>
            <a:ext cx="29856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25" lIns="32225" spcFirstLastPara="1" rIns="32225" wrap="square" tIns="3222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8696" y="1664560"/>
            <a:ext cx="1923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25" lIns="32225" spcFirstLastPara="1" rIns="32225" wrap="square" tIns="3222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89400" y="533403"/>
            <a:ext cx="1825200" cy="730875"/>
            <a:chOff x="919775" y="434925"/>
            <a:chExt cx="1825200" cy="730875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19775" y="434925"/>
              <a:ext cx="18252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700">
                  <a:solidFill>
                    <a:srgbClr val="24285C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DOUGLAS</a:t>
              </a:r>
              <a:endParaRPr sz="2700">
                <a:solidFill>
                  <a:srgbClr val="24285C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957125" y="827100"/>
              <a:ext cx="17505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DD7125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Licensing Administrator</a:t>
              </a:r>
              <a:endParaRPr sz="1000">
                <a:solidFill>
                  <a:srgbClr val="DD7125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57" name="Google Shape;57;p13"/>
          <p:cNvSpPr/>
          <p:nvPr/>
        </p:nvSpPr>
        <p:spPr>
          <a:xfrm>
            <a:off x="0" y="1512000"/>
            <a:ext cx="1602000" cy="32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1602000" y="1512000"/>
            <a:ext cx="1602000" cy="324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4"/>
          <p:cNvGrpSpPr/>
          <p:nvPr/>
        </p:nvGrpSpPr>
        <p:grpSpPr>
          <a:xfrm>
            <a:off x="111983" y="76188"/>
            <a:ext cx="1825200" cy="522272"/>
            <a:chOff x="919775" y="434925"/>
            <a:chExt cx="1825200" cy="522272"/>
          </a:xfrm>
        </p:grpSpPr>
        <p:sp>
          <p:nvSpPr>
            <p:cNvPr id="64" name="Google Shape;64;p14"/>
            <p:cNvSpPr txBox="1"/>
            <p:nvPr/>
          </p:nvSpPr>
          <p:spPr>
            <a:xfrm>
              <a:off x="919775" y="434925"/>
              <a:ext cx="1825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4285C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Gudrun Douglas</a:t>
              </a:r>
              <a:endParaRPr>
                <a:solidFill>
                  <a:srgbClr val="24285C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65" name="Google Shape;65;p14"/>
            <p:cNvSpPr txBox="1"/>
            <p:nvPr/>
          </p:nvSpPr>
          <p:spPr>
            <a:xfrm>
              <a:off x="919775" y="649397"/>
              <a:ext cx="1825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DD7125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Licensing Administrator</a:t>
              </a:r>
              <a:endParaRPr sz="800">
                <a:solidFill>
                  <a:srgbClr val="DD7125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66" name="Google Shape;66;p14"/>
          <p:cNvSpPr/>
          <p:nvPr/>
        </p:nvSpPr>
        <p:spPr>
          <a:xfrm>
            <a:off x="0" y="683988"/>
            <a:ext cx="1602000" cy="115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1602000" y="684000"/>
            <a:ext cx="1602000" cy="1152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33422" y="775125"/>
            <a:ext cx="158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Address:</a:t>
            </a:r>
            <a:endParaRPr b="1"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Shiloh, 919,Mabelvale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333422" y="1061725"/>
            <a:ext cx="158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Phone:</a:t>
            </a: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(123) 456-7890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33422" y="1344650"/>
            <a:ext cx="158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Email:</a:t>
            </a: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Mail@domain.ltd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826150" y="775125"/>
            <a:ext cx="137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Website:</a:t>
            </a:r>
            <a:endParaRPr b="1"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Domain.ltd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1826150" y="1061725"/>
            <a:ext cx="137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Twitter </a:t>
            </a:r>
            <a:endParaRPr b="1"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Twitter.com/username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826150" y="1344650"/>
            <a:ext cx="137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linkedin</a:t>
            </a:r>
            <a:r>
              <a:rPr b="1"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linkedin.com/username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158" y="1201546"/>
            <a:ext cx="144000" cy="120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3074" y="1494696"/>
            <a:ext cx="133200" cy="102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4874" y="1195188"/>
            <a:ext cx="129600" cy="1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2974" y="896150"/>
            <a:ext cx="113400" cy="1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82138" y="903225"/>
            <a:ext cx="14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682138" y="1472750"/>
            <a:ext cx="144000" cy="1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