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Tourney SemiBold"/>
      <p:regular r:id="rId7"/>
      <p:bold r:id="rId8"/>
      <p:italic r:id="rId9"/>
      <p:boldItalic r:id="rId10"/>
    </p:embeddedFon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Black"/>
      <p:bold r:id="rId19"/>
      <p:boldItalic r:id="rId20"/>
    </p:embeddedFont>
    <p:embeddedFont>
      <p:font typeface="Dancing Script SemiBold"/>
      <p:regular r:id="rId21"/>
      <p:bold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9CEC76-F9F6-48E7-AD40-6FBA5504C557}">
  <a:tblStyle styleId="{769CEC76-F9F6-48E7-AD40-6FBA5504C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Black-boldItalic.fntdata"/><Relationship Id="rId22" Type="http://schemas.openxmlformats.org/officeDocument/2006/relationships/font" Target="fonts/DancingScriptSemiBold-bold.fntdata"/><Relationship Id="rId21" Type="http://schemas.openxmlformats.org/officeDocument/2006/relationships/font" Target="fonts/DancingScriptSemiBold-regular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TourneySemiBold-italic.fntdata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ourneySemiBold-regular.fntdata"/><Relationship Id="rId8" Type="http://schemas.openxmlformats.org/officeDocument/2006/relationships/font" Target="fonts/TourneySemiBold-bold.fntdata"/><Relationship Id="rId11" Type="http://schemas.openxmlformats.org/officeDocument/2006/relationships/font" Target="fonts/MontserratSemiBold-regular.fntdata"/><Relationship Id="rId10" Type="http://schemas.openxmlformats.org/officeDocument/2006/relationships/font" Target="fonts/TourneySemiBold-bold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Black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gdoc.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Ресурс 1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72" y="523154"/>
            <a:ext cx="1525600" cy="13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Ресурс 2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026" y="8504476"/>
            <a:ext cx="2085750" cy="17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029725" y="382100"/>
            <a:ext cx="5210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  <a:latin typeface="Tourney SemiBold"/>
                <a:ea typeface="Tourney SemiBold"/>
                <a:cs typeface="Tourney SemiBold"/>
                <a:sym typeface="Tourney SemiBold"/>
              </a:rPr>
              <a:t>SUPER BOWL</a:t>
            </a:r>
            <a:endParaRPr sz="6500">
              <a:solidFill>
                <a:schemeClr val="dk1"/>
              </a:solidFill>
              <a:latin typeface="Tourney SemiBold"/>
              <a:ea typeface="Tourney SemiBold"/>
              <a:cs typeface="Tourney SemiBold"/>
              <a:sym typeface="Tourney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040409" y="1275647"/>
            <a:ext cx="521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C23B17"/>
                </a:solidFill>
                <a:latin typeface="Dancing Script SemiBold"/>
                <a:ea typeface="Dancing Script SemiBold"/>
                <a:cs typeface="Dancing Script SemiBold"/>
                <a:sym typeface="Dancing Script SemiBold"/>
              </a:rPr>
              <a:t>Squares for Small Groups</a:t>
            </a:r>
            <a:endParaRPr sz="4200">
              <a:solidFill>
                <a:srgbClr val="C23B17"/>
              </a:solidFill>
              <a:latin typeface="Dancing Script SemiBold"/>
              <a:ea typeface="Dancing Script SemiBold"/>
              <a:cs typeface="Dancing Script SemiBold"/>
              <a:sym typeface="Dancing Script SemiBold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1009200" y="273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{769CEC76-F9F6-48E7-AD40-6FBA5504C557}</a:tableStyleId>
              </a:tblPr>
              <a:tblGrid>
                <a:gridCol w="1023350"/>
                <a:gridCol w="1023350"/>
                <a:gridCol w="1023350"/>
                <a:gridCol w="1023350"/>
                <a:gridCol w="1023350"/>
                <a:gridCol w="1023350"/>
              </a:tblGrid>
              <a:tr h="105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0/5</a:t>
                      </a:r>
                      <a:endParaRPr sz="3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7/2</a:t>
                      </a:r>
                      <a:endParaRPr sz="3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3/8</a:t>
                      </a:r>
                      <a:endParaRPr sz="3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4/9</a:t>
                      </a:r>
                      <a:endParaRPr sz="3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1/6</a:t>
                      </a:r>
                      <a:endParaRPr sz="3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101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B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</a:tr>
              <a:tr h="101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B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</a:tr>
              <a:tr h="101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B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</a:tr>
              <a:tr h="101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B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</a:tr>
              <a:tr h="101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B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9" name="Google Shape;59;p13"/>
          <p:cNvSpPr/>
          <p:nvPr/>
        </p:nvSpPr>
        <p:spPr>
          <a:xfrm>
            <a:off x="1009200" y="3791550"/>
            <a:ext cx="10206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Montserrat Medium"/>
                <a:ea typeface="Montserrat Medium"/>
                <a:cs typeface="Montserrat Medium"/>
                <a:sym typeface="Montserrat Medium"/>
              </a:rPr>
              <a:t>0/5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009200" y="4806900"/>
            <a:ext cx="10206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Montserrat Medium"/>
                <a:ea typeface="Montserrat Medium"/>
                <a:cs typeface="Montserrat Medium"/>
                <a:sym typeface="Montserrat Medium"/>
              </a:rPr>
              <a:t>7/</a:t>
            </a:r>
            <a:r>
              <a:rPr lang="en" sz="3100"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3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009200" y="5822250"/>
            <a:ext cx="10206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Montserrat Medium"/>
                <a:ea typeface="Montserrat Medium"/>
                <a:cs typeface="Montserrat Medium"/>
                <a:sym typeface="Montserrat Medium"/>
              </a:rPr>
              <a:t>3/8</a:t>
            </a:r>
            <a:endParaRPr sz="3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009200" y="6837600"/>
            <a:ext cx="10206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Montserrat Medium"/>
                <a:ea typeface="Montserrat Medium"/>
                <a:cs typeface="Montserrat Medium"/>
                <a:sym typeface="Montserrat Medium"/>
              </a:rPr>
              <a:t>4/9</a:t>
            </a:r>
            <a:endParaRPr sz="3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009200" y="7852950"/>
            <a:ext cx="10206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Montserrat Medium"/>
                <a:ea typeface="Montserrat Medium"/>
                <a:cs typeface="Montserrat Medium"/>
                <a:sym typeface="Montserrat Medium"/>
              </a:rPr>
              <a:t>1/6</a:t>
            </a:r>
            <a:endParaRPr sz="3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009200" y="2143125"/>
            <a:ext cx="6140100" cy="592500"/>
          </a:xfrm>
          <a:prstGeom prst="rect">
            <a:avLst/>
          </a:pr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Black"/>
                <a:ea typeface="Montserrat Black"/>
                <a:cs typeface="Montserrat Black"/>
                <a:sym typeface="Montserrat Black"/>
              </a:rPr>
              <a:t>TEAM</a:t>
            </a:r>
            <a:endParaRPr sz="25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5" name="Google Shape;65;p13"/>
          <p:cNvSpPr/>
          <p:nvPr/>
        </p:nvSpPr>
        <p:spPr>
          <a:xfrm rot="-5400000">
            <a:off x="-2353950" y="5505275"/>
            <a:ext cx="6133800" cy="592500"/>
          </a:xfrm>
          <a:prstGeom prst="rect">
            <a:avLst/>
          </a:prstGeom>
          <a:noFill/>
          <a:ln cap="flat" cmpd="sng" w="952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Black"/>
                <a:ea typeface="Montserrat Black"/>
                <a:cs typeface="Montserrat Black"/>
                <a:sym typeface="Montserrat Black"/>
              </a:rPr>
              <a:t>TEAM</a:t>
            </a:r>
            <a:endParaRPr sz="25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10700" y="9124250"/>
            <a:ext cx="46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Cost Per Square:  </a:t>
            </a:r>
            <a:endParaRPr sz="2200">
              <a:solidFill>
                <a:srgbClr val="231F2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2903975" y="9420468"/>
            <a:ext cx="1945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8" name="Google Shape;68;p13"/>
          <p:cNvGrpSpPr/>
          <p:nvPr/>
        </p:nvGrpSpPr>
        <p:grpSpPr>
          <a:xfrm>
            <a:off x="410700" y="9710900"/>
            <a:ext cx="983100" cy="496500"/>
            <a:chOff x="410700" y="9710900"/>
            <a:chExt cx="983100" cy="4965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410700" y="9710900"/>
              <a:ext cx="9831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31F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QTR 1:</a:t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70" name="Google Shape;70;p13"/>
            <p:cNvCxnSpPr/>
            <p:nvPr/>
          </p:nvCxnSpPr>
          <p:spPr>
            <a:xfrm>
              <a:off x="412017" y="10198725"/>
              <a:ext cx="932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" name="Google Shape;71;p13"/>
          <p:cNvGrpSpPr/>
          <p:nvPr/>
        </p:nvGrpSpPr>
        <p:grpSpPr>
          <a:xfrm>
            <a:off x="1549300" y="9710900"/>
            <a:ext cx="983100" cy="496500"/>
            <a:chOff x="410700" y="9710900"/>
            <a:chExt cx="983100" cy="4965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410700" y="9710900"/>
              <a:ext cx="9831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31F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QTR 2:</a:t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73" name="Google Shape;73;p13"/>
            <p:cNvCxnSpPr/>
            <p:nvPr/>
          </p:nvCxnSpPr>
          <p:spPr>
            <a:xfrm>
              <a:off x="412017" y="10198725"/>
              <a:ext cx="932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4" name="Google Shape;74;p13"/>
          <p:cNvGrpSpPr/>
          <p:nvPr/>
        </p:nvGrpSpPr>
        <p:grpSpPr>
          <a:xfrm>
            <a:off x="2687900" y="9710900"/>
            <a:ext cx="983100" cy="496500"/>
            <a:chOff x="410700" y="9710900"/>
            <a:chExt cx="983100" cy="4965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410700" y="9710900"/>
              <a:ext cx="9831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31F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QTR 3:</a:t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76" name="Google Shape;76;p13"/>
            <p:cNvCxnSpPr/>
            <p:nvPr/>
          </p:nvCxnSpPr>
          <p:spPr>
            <a:xfrm>
              <a:off x="412017" y="10198725"/>
              <a:ext cx="932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7" name="Google Shape;77;p13"/>
          <p:cNvGrpSpPr/>
          <p:nvPr/>
        </p:nvGrpSpPr>
        <p:grpSpPr>
          <a:xfrm>
            <a:off x="3826500" y="9710900"/>
            <a:ext cx="983100" cy="496500"/>
            <a:chOff x="410700" y="9710900"/>
            <a:chExt cx="983100" cy="4965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410700" y="9710900"/>
              <a:ext cx="9831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31F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QTR 4:</a:t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231F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79" name="Google Shape;79;p13"/>
            <p:cNvCxnSpPr/>
            <p:nvPr/>
          </p:nvCxnSpPr>
          <p:spPr>
            <a:xfrm>
              <a:off x="412017" y="10198725"/>
              <a:ext cx="932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" name="Google Shape;80;p13"/>
          <p:cNvSpPr/>
          <p:nvPr/>
        </p:nvSpPr>
        <p:spPr>
          <a:xfrm rot="5400000">
            <a:off x="-1407623" y="5199300"/>
            <a:ext cx="3429000" cy="6135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4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templates on </a:t>
            </a:r>
            <a:r>
              <a:rPr b="1" lang="en" sz="1600" u="sng">
                <a:solidFill>
                  <a:srgbClr val="C23B1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gdoc.io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