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Arimo"/>
      <p:regular r:id="rId7"/>
      <p:bold r:id="rId8"/>
      <p:italic r:id="rId9"/>
      <p:boldItalic r:id="rId10"/>
    </p:embeddedFont>
    <p:embeddedFont>
      <p:font typeface="Jost Medium"/>
      <p:regular r:id="rId11"/>
      <p:bold r:id="rId12"/>
      <p:italic r:id="rId13"/>
      <p:boldItalic r:id="rId14"/>
    </p:embeddedFont>
    <p:embeddedFont>
      <p:font typeface="Jost SemiBold"/>
      <p:regular r:id="rId15"/>
      <p:bold r:id="rId16"/>
      <p:italic r:id="rId17"/>
      <p:boldItalic r:id="rId18"/>
    </p:embeddedFont>
    <p:embeddedFont>
      <p:font typeface="Alfa Slab One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26">
          <p15:clr>
            <a:srgbClr val="A4A3A4"/>
          </p15:clr>
        </p15:guide>
        <p15:guide id="2" pos="6123">
          <p15:clr>
            <a:srgbClr val="A4A3A4"/>
          </p15:clr>
        </p15:guide>
        <p15:guide id="3" pos="574">
          <p15:clr>
            <a:srgbClr val="9AA0A6"/>
          </p15:clr>
        </p15:guide>
        <p15:guide id="4" orient="horz" pos="9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26" orient="horz"/>
        <p:guide pos="6123"/>
        <p:guide pos="574"/>
        <p:guide pos="98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tMedium-regular.fntdata"/><Relationship Id="rId10" Type="http://schemas.openxmlformats.org/officeDocument/2006/relationships/font" Target="fonts/Arimo-boldItalic.fntdata"/><Relationship Id="rId13" Type="http://schemas.openxmlformats.org/officeDocument/2006/relationships/font" Target="fonts/JostMedium-italic.fntdata"/><Relationship Id="rId12" Type="http://schemas.openxmlformats.org/officeDocument/2006/relationships/font" Target="fonts/Jos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imo-italic.fntdata"/><Relationship Id="rId15" Type="http://schemas.openxmlformats.org/officeDocument/2006/relationships/font" Target="fonts/JostSemiBold-regular.fntdata"/><Relationship Id="rId14" Type="http://schemas.openxmlformats.org/officeDocument/2006/relationships/font" Target="fonts/JostMedium-boldItalic.fntdata"/><Relationship Id="rId17" Type="http://schemas.openxmlformats.org/officeDocument/2006/relationships/font" Target="fonts/JostSemiBold-italic.fntdata"/><Relationship Id="rId16" Type="http://schemas.openxmlformats.org/officeDocument/2006/relationships/font" Target="fonts/JostSemiBold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lfaSlabOne-regular.fntdata"/><Relationship Id="rId6" Type="http://schemas.openxmlformats.org/officeDocument/2006/relationships/slide" Target="slides/slide1.xml"/><Relationship Id="rId18" Type="http://schemas.openxmlformats.org/officeDocument/2006/relationships/font" Target="fonts/JostSemiBold-boldItalic.fntdata"/><Relationship Id="rId7" Type="http://schemas.openxmlformats.org/officeDocument/2006/relationships/font" Target="fonts/Arimo-regular.fntdata"/><Relationship Id="rId8" Type="http://schemas.openxmlformats.org/officeDocument/2006/relationships/font" Target="fonts/Arim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4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4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500"/>
          </a:xfrm>
          <a:prstGeom prst="rect">
            <a:avLst/>
          </a:prstGeom>
        </p:spPr>
        <p:txBody>
          <a:bodyPr anchorCtr="0" anchor="b" bIns="116825" lIns="116825" spcFirstLastPara="1" rIns="116825" wrap="square" tIns="1168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5200"/>
          </a:xfrm>
          <a:prstGeom prst="rect">
            <a:avLst/>
          </a:prstGeom>
        </p:spPr>
        <p:txBody>
          <a:bodyPr anchorCtr="0" anchor="t" bIns="116825" lIns="116825" spcFirstLastPara="1" rIns="116825" wrap="square" tIns="1168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825" lIns="116825" spcFirstLastPara="1" rIns="116825" wrap="square" tIns="1168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2200"/>
          </a:xfrm>
          <a:prstGeom prst="rect">
            <a:avLst/>
          </a:prstGeom>
        </p:spPr>
        <p:txBody>
          <a:bodyPr anchorCtr="0" anchor="t" bIns="116825" lIns="116825" spcFirstLastPara="1" rIns="116825" wrap="square" tIns="116825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69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2100"/>
          </a:xfrm>
          <a:prstGeom prst="rect">
            <a:avLst/>
          </a:prstGeom>
        </p:spPr>
        <p:txBody>
          <a:bodyPr anchorCtr="0" anchor="t" bIns="116825" lIns="116825" spcFirstLastPara="1" rIns="116825" wrap="square" tIns="1168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825" lIns="116825" spcFirstLastPara="1" rIns="116825" wrap="square" tIns="116825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2100"/>
          </a:xfrm>
          <a:prstGeom prst="rect">
            <a:avLst/>
          </a:prstGeom>
        </p:spPr>
        <p:txBody>
          <a:bodyPr anchorCtr="0" anchor="t" bIns="116825" lIns="116825" spcFirstLastPara="1" rIns="116825" wrap="square" tIns="1168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825" lIns="116825" spcFirstLastPara="1" rIns="116825" wrap="square" tIns="1168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825" lIns="116825" spcFirstLastPara="1" rIns="116825" wrap="square" tIns="1168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2100"/>
          </a:xfrm>
          <a:prstGeom prst="rect">
            <a:avLst/>
          </a:prstGeom>
        </p:spPr>
        <p:txBody>
          <a:bodyPr anchorCtr="0" anchor="t" bIns="116825" lIns="116825" spcFirstLastPara="1" rIns="116825" wrap="square" tIns="1168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800" cy="1110900"/>
          </a:xfrm>
          <a:prstGeom prst="rect">
            <a:avLst/>
          </a:prstGeom>
        </p:spPr>
        <p:txBody>
          <a:bodyPr anchorCtr="0" anchor="b" bIns="116825" lIns="116825" spcFirstLastPara="1" rIns="116825" wrap="square" tIns="1168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800" cy="4673100"/>
          </a:xfrm>
          <a:prstGeom prst="rect">
            <a:avLst/>
          </a:prstGeom>
        </p:spPr>
        <p:txBody>
          <a:bodyPr anchorCtr="0" anchor="t" bIns="116825" lIns="116825" spcFirstLastPara="1" rIns="116825" wrap="square" tIns="116825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400" cy="60123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825" lIns="116825" spcFirstLastPara="1" rIns="116825" wrap="square" tIns="1168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400" cy="2179200"/>
          </a:xfrm>
          <a:prstGeom prst="rect">
            <a:avLst/>
          </a:prstGeom>
        </p:spPr>
        <p:txBody>
          <a:bodyPr anchorCtr="0" anchor="b" bIns="116825" lIns="116825" spcFirstLastPara="1" rIns="116825" wrap="square" tIns="1168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400" cy="1815000"/>
          </a:xfrm>
          <a:prstGeom prst="rect">
            <a:avLst/>
          </a:prstGeom>
        </p:spPr>
        <p:txBody>
          <a:bodyPr anchorCtr="0" anchor="t" bIns="116825" lIns="116825" spcFirstLastPara="1" rIns="116825" wrap="square" tIns="1168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600" cy="8895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825" lIns="116825" spcFirstLastPara="1" rIns="116825" wrap="square" tIns="1168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825" lIns="116825" spcFirstLastPara="1" rIns="116825" wrap="square" tIns="116825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825" lIns="116825" spcFirstLastPara="1" rIns="116825" wrap="square" tIns="116825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rgbClr val="108879"/>
          </a:solidFill>
          <a:ln>
            <a:noFill/>
          </a:ln>
        </p:spPr>
        <p:txBody>
          <a:bodyPr anchorCtr="0" anchor="ctr" bIns="239850" lIns="239850" spcFirstLastPara="1" rIns="239850" wrap="square" tIns="239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1" y="0"/>
            <a:ext cx="10691999" cy="756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540473" y="372368"/>
            <a:ext cx="9611054" cy="6815264"/>
            <a:chOff x="528323" y="360455"/>
            <a:chExt cx="9611054" cy="6815264"/>
          </a:xfrm>
        </p:grpSpPr>
        <p:sp>
          <p:nvSpPr>
            <p:cNvPr id="57" name="Google Shape;57;p13"/>
            <p:cNvSpPr/>
            <p:nvPr/>
          </p:nvSpPr>
          <p:spPr>
            <a:xfrm>
              <a:off x="1325835" y="1517374"/>
              <a:ext cx="8036700" cy="562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239850" lIns="239850" spcFirstLastPara="1" rIns="239850" wrap="square" tIns="2398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230978" y="2191921"/>
              <a:ext cx="6274305" cy="47639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3"/>
            <p:cNvSpPr/>
            <p:nvPr/>
          </p:nvSpPr>
          <p:spPr>
            <a:xfrm rot="-5400000">
              <a:off x="5457615" y="-1868021"/>
              <a:ext cx="510000" cy="7297200"/>
            </a:xfrm>
            <a:prstGeom prst="rect">
              <a:avLst/>
            </a:prstGeom>
            <a:solidFill>
              <a:srgbClr val="E0E0E9"/>
            </a:solidFill>
            <a:ln>
              <a:noFill/>
            </a:ln>
          </p:spPr>
          <p:txBody>
            <a:bodyPr anchorCtr="0" anchor="ctr" bIns="239850" lIns="239850" spcFirstLastPara="1" rIns="239850" wrap="square" tIns="2398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1324485" y="2047315"/>
              <a:ext cx="739500" cy="5090400"/>
            </a:xfrm>
            <a:prstGeom prst="rect">
              <a:avLst/>
            </a:prstGeom>
            <a:solidFill>
              <a:srgbClr val="E0E0E9"/>
            </a:solidFill>
            <a:ln>
              <a:noFill/>
            </a:ln>
          </p:spPr>
          <p:txBody>
            <a:bodyPr anchorCtr="0" anchor="ctr" bIns="239850" lIns="239850" spcFirstLastPara="1" rIns="239850" wrap="square" tIns="2398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324485" y="1512499"/>
              <a:ext cx="8036700" cy="5630100"/>
            </a:xfrm>
            <a:prstGeom prst="rect">
              <a:avLst/>
            </a:prstGeom>
            <a:noFill/>
            <a:ln cap="flat" cmpd="sng" w="19050">
              <a:solidFill>
                <a:srgbClr val="391E1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39850" lIns="239850" spcFirstLastPara="1" rIns="239850" wrap="square" tIns="2398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2" name="Google Shape;62;p13"/>
            <p:cNvGrpSpPr/>
            <p:nvPr/>
          </p:nvGrpSpPr>
          <p:grpSpPr>
            <a:xfrm>
              <a:off x="528323" y="1517381"/>
              <a:ext cx="523260" cy="5658339"/>
              <a:chOff x="195675" y="633225"/>
              <a:chExt cx="193800" cy="2290269"/>
            </a:xfrm>
          </p:grpSpPr>
          <p:cxnSp>
            <p:nvCxnSpPr>
              <p:cNvPr id="63" name="Google Shape;63;p13"/>
              <p:cNvCxnSpPr/>
              <p:nvPr/>
            </p:nvCxnSpPr>
            <p:spPr>
              <a:xfrm>
                <a:off x="341258" y="633225"/>
                <a:ext cx="0" cy="18354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4" name="Google Shape;64;p13"/>
              <p:cNvSpPr txBox="1"/>
              <p:nvPr/>
            </p:nvSpPr>
            <p:spPr>
              <a:xfrm rot="-5400000">
                <a:off x="49875" y="2583894"/>
                <a:ext cx="4854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400">
                    <a:solidFill>
                      <a:schemeClr val="lt1"/>
                    </a:solidFill>
                    <a:latin typeface="Jost Medium"/>
                    <a:ea typeface="Jost Medium"/>
                    <a:cs typeface="Jost Medium"/>
                    <a:sym typeface="Jost Medium"/>
                  </a:rPr>
                  <a:t>Team:</a:t>
                </a:r>
                <a:endParaRPr sz="3400">
                  <a:solidFill>
                    <a:schemeClr val="lt1"/>
                  </a:solidFill>
                  <a:latin typeface="Jost Medium"/>
                  <a:ea typeface="Jost Medium"/>
                  <a:cs typeface="Jost Medium"/>
                  <a:sym typeface="Jost Medium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 rot="10800000">
              <a:off x="9616116" y="1517339"/>
              <a:ext cx="523260" cy="5620862"/>
              <a:chOff x="195675" y="648394"/>
              <a:chExt cx="193800" cy="2275100"/>
            </a:xfrm>
          </p:grpSpPr>
          <p:cxnSp>
            <p:nvCxnSpPr>
              <p:cNvPr id="66" name="Google Shape;66;p13"/>
              <p:cNvCxnSpPr/>
              <p:nvPr/>
            </p:nvCxnSpPr>
            <p:spPr>
              <a:xfrm>
                <a:off x="341250" y="648394"/>
                <a:ext cx="0" cy="1820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7" name="Google Shape;67;p13"/>
              <p:cNvSpPr txBox="1"/>
              <p:nvPr/>
            </p:nvSpPr>
            <p:spPr>
              <a:xfrm rot="-5400000">
                <a:off x="49875" y="2583894"/>
                <a:ext cx="4854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400">
                    <a:solidFill>
                      <a:schemeClr val="lt1"/>
                    </a:solidFill>
                    <a:latin typeface="Jost Medium"/>
                    <a:ea typeface="Jost Medium"/>
                    <a:cs typeface="Jost Medium"/>
                    <a:sym typeface="Jost Medium"/>
                  </a:rPr>
                  <a:t>Team:</a:t>
                </a:r>
                <a:endParaRPr sz="3400">
                  <a:solidFill>
                    <a:schemeClr val="lt1"/>
                  </a:solidFill>
                  <a:latin typeface="Jost Medium"/>
                  <a:ea typeface="Jost Medium"/>
                  <a:cs typeface="Jost Medium"/>
                  <a:sym typeface="Jost Medium"/>
                </a:endParaRPr>
              </a:p>
            </p:txBody>
          </p:sp>
        </p:grpSp>
        <p:sp>
          <p:nvSpPr>
            <p:cNvPr id="68" name="Google Shape;68;p13"/>
            <p:cNvSpPr/>
            <p:nvPr/>
          </p:nvSpPr>
          <p:spPr>
            <a:xfrm>
              <a:off x="2070293" y="1517374"/>
              <a:ext cx="7292400" cy="52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9850" lIns="239850" spcFirstLastPara="1" rIns="239850" wrap="square" tIns="2398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921396" y="360455"/>
              <a:ext cx="2948400" cy="104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Arial"/>
                <a:buNone/>
              </a:pPr>
              <a:r>
                <a:rPr lang="ru" sz="3400">
                  <a:solidFill>
                    <a:schemeClr val="lt1"/>
                  </a:solidFill>
                  <a:latin typeface="Alfa Slab One"/>
                  <a:ea typeface="Alfa Slab One"/>
                  <a:cs typeface="Alfa Slab One"/>
                  <a:sym typeface="Alfa Slab One"/>
                </a:rPr>
                <a:t>FOOTBALL</a:t>
              </a:r>
              <a:endParaRPr sz="34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91E11"/>
                  </a:solidFill>
                  <a:latin typeface="Alfa Slab One"/>
                  <a:ea typeface="Alfa Slab One"/>
                  <a:cs typeface="Alfa Slab One"/>
                  <a:sym typeface="Alfa Slab One"/>
                </a:rPr>
                <a:t>SQUARES</a:t>
              </a:r>
              <a:endParaRPr sz="3400">
                <a:solidFill>
                  <a:srgbClr val="391E11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</p:txBody>
        </p:sp>
        <p:grpSp>
          <p:nvGrpSpPr>
            <p:cNvPr id="70" name="Google Shape;70;p13"/>
            <p:cNvGrpSpPr/>
            <p:nvPr/>
          </p:nvGrpSpPr>
          <p:grpSpPr>
            <a:xfrm>
              <a:off x="4618307" y="434517"/>
              <a:ext cx="2195008" cy="400237"/>
              <a:chOff x="1710484" y="194925"/>
              <a:chExt cx="812966" cy="162000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1710484" y="194925"/>
                <a:ext cx="231000" cy="16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chemeClr val="lt1"/>
                    </a:solidFill>
                    <a:latin typeface="Jost SemiBold"/>
                    <a:ea typeface="Jost SemiBold"/>
                    <a:cs typeface="Jost SemiBold"/>
                    <a:sym typeface="Jost SemiBold"/>
                  </a:rPr>
                  <a:t>Q1:</a:t>
                </a:r>
                <a:endParaRPr sz="2600">
                  <a:solidFill>
                    <a:schemeClr val="lt1"/>
                  </a:solidFill>
                  <a:latin typeface="Jost SemiBold"/>
                  <a:ea typeface="Jost SemiBold"/>
                  <a:cs typeface="Jost SemiBold"/>
                  <a:sym typeface="Jost SemiBold"/>
                </a:endParaRPr>
              </a:p>
            </p:txBody>
          </p:sp>
          <p:cxnSp>
            <p:nvCxnSpPr>
              <p:cNvPr id="72" name="Google Shape;72;p13"/>
              <p:cNvCxnSpPr/>
              <p:nvPr/>
            </p:nvCxnSpPr>
            <p:spPr>
              <a:xfrm rot="10800000">
                <a:off x="1960350" y="310925"/>
                <a:ext cx="56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3" name="Google Shape;73;p13"/>
            <p:cNvGrpSpPr/>
            <p:nvPr/>
          </p:nvGrpSpPr>
          <p:grpSpPr>
            <a:xfrm>
              <a:off x="4618307" y="935738"/>
              <a:ext cx="2195008" cy="400237"/>
              <a:chOff x="1710484" y="194925"/>
              <a:chExt cx="812966" cy="162000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1710484" y="194925"/>
                <a:ext cx="231000" cy="16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chemeClr val="lt1"/>
                    </a:solidFill>
                    <a:latin typeface="Jost SemiBold"/>
                    <a:ea typeface="Jost SemiBold"/>
                    <a:cs typeface="Jost SemiBold"/>
                    <a:sym typeface="Jost SemiBold"/>
                  </a:rPr>
                  <a:t>Q2:</a:t>
                </a:r>
                <a:endParaRPr sz="2600">
                  <a:solidFill>
                    <a:schemeClr val="lt1"/>
                  </a:solidFill>
                  <a:latin typeface="Jost SemiBold"/>
                  <a:ea typeface="Jost SemiBold"/>
                  <a:cs typeface="Jost SemiBold"/>
                  <a:sym typeface="Jost SemiBold"/>
                </a:endParaRPr>
              </a:p>
            </p:txBody>
          </p:sp>
          <p:cxnSp>
            <p:nvCxnSpPr>
              <p:cNvPr id="75" name="Google Shape;75;p13"/>
              <p:cNvCxnSpPr/>
              <p:nvPr/>
            </p:nvCxnSpPr>
            <p:spPr>
              <a:xfrm rot="10800000">
                <a:off x="1960350" y="310925"/>
                <a:ext cx="56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6" name="Google Shape;76;p13"/>
            <p:cNvGrpSpPr/>
            <p:nvPr/>
          </p:nvGrpSpPr>
          <p:grpSpPr>
            <a:xfrm>
              <a:off x="7167582" y="434517"/>
              <a:ext cx="2195008" cy="400237"/>
              <a:chOff x="1710484" y="194925"/>
              <a:chExt cx="812966" cy="162000"/>
            </a:xfrm>
          </p:grpSpPr>
          <p:sp>
            <p:nvSpPr>
              <p:cNvPr id="77" name="Google Shape;77;p13"/>
              <p:cNvSpPr txBox="1"/>
              <p:nvPr/>
            </p:nvSpPr>
            <p:spPr>
              <a:xfrm>
                <a:off x="1710484" y="194925"/>
                <a:ext cx="231000" cy="16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chemeClr val="lt1"/>
                    </a:solidFill>
                    <a:latin typeface="Jost SemiBold"/>
                    <a:ea typeface="Jost SemiBold"/>
                    <a:cs typeface="Jost SemiBold"/>
                    <a:sym typeface="Jost SemiBold"/>
                  </a:rPr>
                  <a:t>Q3:</a:t>
                </a:r>
                <a:endParaRPr sz="2600">
                  <a:solidFill>
                    <a:schemeClr val="lt1"/>
                  </a:solidFill>
                  <a:latin typeface="Jost SemiBold"/>
                  <a:ea typeface="Jost SemiBold"/>
                  <a:cs typeface="Jost SemiBold"/>
                  <a:sym typeface="Jost SemiBold"/>
                </a:endParaRPr>
              </a:p>
            </p:txBody>
          </p:sp>
          <p:cxnSp>
            <p:nvCxnSpPr>
              <p:cNvPr id="78" name="Google Shape;78;p13"/>
              <p:cNvCxnSpPr/>
              <p:nvPr/>
            </p:nvCxnSpPr>
            <p:spPr>
              <a:xfrm rot="10800000">
                <a:off x="1960350" y="310925"/>
                <a:ext cx="56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9" name="Google Shape;79;p13"/>
            <p:cNvGrpSpPr/>
            <p:nvPr/>
          </p:nvGrpSpPr>
          <p:grpSpPr>
            <a:xfrm>
              <a:off x="7167582" y="935738"/>
              <a:ext cx="2195008" cy="400237"/>
              <a:chOff x="1710484" y="194925"/>
              <a:chExt cx="812966" cy="162000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1710484" y="194925"/>
                <a:ext cx="231000" cy="16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chemeClr val="lt1"/>
                    </a:solidFill>
                    <a:latin typeface="Jost SemiBold"/>
                    <a:ea typeface="Jost SemiBold"/>
                    <a:cs typeface="Jost SemiBold"/>
                    <a:sym typeface="Jost SemiBold"/>
                  </a:rPr>
                  <a:t>Q4:</a:t>
                </a:r>
                <a:endParaRPr sz="2600">
                  <a:solidFill>
                    <a:schemeClr val="lt1"/>
                  </a:solidFill>
                  <a:latin typeface="Jost SemiBold"/>
                  <a:ea typeface="Jost SemiBold"/>
                  <a:cs typeface="Jost SemiBold"/>
                  <a:sym typeface="Jost SemiBold"/>
                </a:endParaRPr>
              </a:p>
            </p:txBody>
          </p:sp>
          <p:cxnSp>
            <p:nvCxnSpPr>
              <p:cNvPr id="81" name="Google Shape;81;p13"/>
              <p:cNvCxnSpPr/>
              <p:nvPr/>
            </p:nvCxnSpPr>
            <p:spPr>
              <a:xfrm rot="10800000">
                <a:off x="1960350" y="310925"/>
                <a:ext cx="563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2" name="Google Shape;82;p13"/>
            <p:cNvGrpSpPr/>
            <p:nvPr/>
          </p:nvGrpSpPr>
          <p:grpSpPr>
            <a:xfrm>
              <a:off x="1330897" y="1508054"/>
              <a:ext cx="8041680" cy="5630003"/>
              <a:chOff x="492925" y="629450"/>
              <a:chExt cx="2978400" cy="2278800"/>
            </a:xfrm>
          </p:grpSpPr>
          <p:cxnSp>
            <p:nvCxnSpPr>
              <p:cNvPr id="83" name="Google Shape;83;p13"/>
              <p:cNvCxnSpPr/>
              <p:nvPr/>
            </p:nvCxnSpPr>
            <p:spPr>
              <a:xfrm>
                <a:off x="764075" y="629450"/>
                <a:ext cx="0" cy="2278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1035200" y="629450"/>
                <a:ext cx="0" cy="2278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1305388" y="629450"/>
                <a:ext cx="0" cy="2278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1575575" y="629450"/>
                <a:ext cx="0" cy="2278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1845763" y="629450"/>
                <a:ext cx="0" cy="2278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2115950" y="629450"/>
                <a:ext cx="0" cy="2278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2386138" y="629450"/>
                <a:ext cx="0" cy="2278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2656325" y="629450"/>
                <a:ext cx="0" cy="2278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2926513" y="629450"/>
                <a:ext cx="0" cy="2278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" name="Google Shape;92;p13"/>
              <p:cNvCxnSpPr/>
              <p:nvPr/>
            </p:nvCxnSpPr>
            <p:spPr>
              <a:xfrm>
                <a:off x="3196700" y="629450"/>
                <a:ext cx="0" cy="2278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492925" y="845575"/>
                <a:ext cx="297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492925" y="1052017"/>
                <a:ext cx="297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492925" y="1258458"/>
                <a:ext cx="297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3"/>
              <p:cNvCxnSpPr/>
              <p:nvPr/>
            </p:nvCxnSpPr>
            <p:spPr>
              <a:xfrm>
                <a:off x="492925" y="1464900"/>
                <a:ext cx="297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3"/>
              <p:cNvCxnSpPr/>
              <p:nvPr/>
            </p:nvCxnSpPr>
            <p:spPr>
              <a:xfrm>
                <a:off x="492925" y="1671342"/>
                <a:ext cx="297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492925" y="1877783"/>
                <a:ext cx="297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3"/>
              <p:cNvCxnSpPr/>
              <p:nvPr/>
            </p:nvCxnSpPr>
            <p:spPr>
              <a:xfrm>
                <a:off x="492925" y="2084225"/>
                <a:ext cx="297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3"/>
              <p:cNvCxnSpPr/>
              <p:nvPr/>
            </p:nvCxnSpPr>
            <p:spPr>
              <a:xfrm>
                <a:off x="492925" y="2290667"/>
                <a:ext cx="297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3"/>
              <p:cNvCxnSpPr/>
              <p:nvPr/>
            </p:nvCxnSpPr>
            <p:spPr>
              <a:xfrm>
                <a:off x="492925" y="2497108"/>
                <a:ext cx="297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>
                <a:off x="492925" y="2703550"/>
                <a:ext cx="297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91E1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3" name="Google Shape;103;p13"/>
            <p:cNvGrpSpPr/>
            <p:nvPr/>
          </p:nvGrpSpPr>
          <p:grpSpPr>
            <a:xfrm>
              <a:off x="2573855" y="2379250"/>
              <a:ext cx="6702278" cy="154165"/>
              <a:chOff x="953280" y="982075"/>
              <a:chExt cx="2482325" cy="624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953280" y="982075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1222560" y="982075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1491841" y="982075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1761121" y="982075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2030402" y="982075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2299682" y="982075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2568963" y="982075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2838244" y="982075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3107524" y="982075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3376805" y="982075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10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14" name="Google Shape;114;p13"/>
            <p:cNvGrpSpPr/>
            <p:nvPr/>
          </p:nvGrpSpPr>
          <p:grpSpPr>
            <a:xfrm>
              <a:off x="2573855" y="2886167"/>
              <a:ext cx="6702278" cy="154165"/>
              <a:chOff x="953280" y="1186844"/>
              <a:chExt cx="2482325" cy="62400"/>
            </a:xfrm>
          </p:grpSpPr>
          <p:sp>
            <p:nvSpPr>
              <p:cNvPr id="115" name="Google Shape;115;p13"/>
              <p:cNvSpPr txBox="1"/>
              <p:nvPr/>
            </p:nvSpPr>
            <p:spPr>
              <a:xfrm>
                <a:off x="95328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122256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149184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176112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203040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229968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2568963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283824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310752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3376805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0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25" name="Google Shape;125;p13"/>
            <p:cNvGrpSpPr/>
            <p:nvPr/>
          </p:nvGrpSpPr>
          <p:grpSpPr>
            <a:xfrm>
              <a:off x="2573855" y="3393082"/>
              <a:ext cx="6702278" cy="154165"/>
              <a:chOff x="953280" y="1186844"/>
              <a:chExt cx="2482325" cy="62400"/>
            </a:xfrm>
          </p:grpSpPr>
          <p:sp>
            <p:nvSpPr>
              <p:cNvPr id="126" name="Google Shape;126;p13"/>
              <p:cNvSpPr txBox="1"/>
              <p:nvPr/>
            </p:nvSpPr>
            <p:spPr>
              <a:xfrm>
                <a:off x="95328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122256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149184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176112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203040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229968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2568963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283824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310752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3376805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0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2573855" y="3899997"/>
              <a:ext cx="6702278" cy="154165"/>
              <a:chOff x="953280" y="1186844"/>
              <a:chExt cx="2482325" cy="624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95328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122256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149184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176112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203040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2" name="Google Shape;142;p13"/>
              <p:cNvSpPr txBox="1"/>
              <p:nvPr/>
            </p:nvSpPr>
            <p:spPr>
              <a:xfrm>
                <a:off x="229968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2568963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283824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310752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3376805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0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47" name="Google Shape;147;p13"/>
            <p:cNvGrpSpPr/>
            <p:nvPr/>
          </p:nvGrpSpPr>
          <p:grpSpPr>
            <a:xfrm>
              <a:off x="2573855" y="4406912"/>
              <a:ext cx="6702278" cy="154165"/>
              <a:chOff x="953280" y="1186844"/>
              <a:chExt cx="2482325" cy="62400"/>
            </a:xfrm>
          </p:grpSpPr>
          <p:sp>
            <p:nvSpPr>
              <p:cNvPr id="148" name="Google Shape;148;p13"/>
              <p:cNvSpPr txBox="1"/>
              <p:nvPr/>
            </p:nvSpPr>
            <p:spPr>
              <a:xfrm>
                <a:off x="95328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122256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149184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51" name="Google Shape;151;p13"/>
              <p:cNvSpPr txBox="1"/>
              <p:nvPr/>
            </p:nvSpPr>
            <p:spPr>
              <a:xfrm>
                <a:off x="176112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52" name="Google Shape;152;p13"/>
              <p:cNvSpPr txBox="1"/>
              <p:nvPr/>
            </p:nvSpPr>
            <p:spPr>
              <a:xfrm>
                <a:off x="203040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229968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2568963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283824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310752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57" name="Google Shape;157;p13"/>
              <p:cNvSpPr txBox="1"/>
              <p:nvPr/>
            </p:nvSpPr>
            <p:spPr>
              <a:xfrm>
                <a:off x="3376805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0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58" name="Google Shape;158;p13"/>
            <p:cNvGrpSpPr/>
            <p:nvPr/>
          </p:nvGrpSpPr>
          <p:grpSpPr>
            <a:xfrm>
              <a:off x="2573855" y="4913827"/>
              <a:ext cx="6702278" cy="154165"/>
              <a:chOff x="953280" y="1186844"/>
              <a:chExt cx="2482325" cy="62400"/>
            </a:xfrm>
          </p:grpSpPr>
          <p:sp>
            <p:nvSpPr>
              <p:cNvPr id="159" name="Google Shape;159;p13"/>
              <p:cNvSpPr txBox="1"/>
              <p:nvPr/>
            </p:nvSpPr>
            <p:spPr>
              <a:xfrm>
                <a:off x="95328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122256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1" name="Google Shape;161;p13"/>
              <p:cNvSpPr txBox="1"/>
              <p:nvPr/>
            </p:nvSpPr>
            <p:spPr>
              <a:xfrm>
                <a:off x="149184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176112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3" name="Google Shape;163;p13"/>
              <p:cNvSpPr txBox="1"/>
              <p:nvPr/>
            </p:nvSpPr>
            <p:spPr>
              <a:xfrm>
                <a:off x="203040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4" name="Google Shape;164;p13"/>
              <p:cNvSpPr txBox="1"/>
              <p:nvPr/>
            </p:nvSpPr>
            <p:spPr>
              <a:xfrm>
                <a:off x="229968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5" name="Google Shape;165;p13"/>
              <p:cNvSpPr txBox="1"/>
              <p:nvPr/>
            </p:nvSpPr>
            <p:spPr>
              <a:xfrm>
                <a:off x="2568963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6" name="Google Shape;166;p13"/>
              <p:cNvSpPr txBox="1"/>
              <p:nvPr/>
            </p:nvSpPr>
            <p:spPr>
              <a:xfrm>
                <a:off x="283824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7" name="Google Shape;167;p13"/>
              <p:cNvSpPr txBox="1"/>
              <p:nvPr/>
            </p:nvSpPr>
            <p:spPr>
              <a:xfrm>
                <a:off x="310752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3376805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0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2573855" y="5420742"/>
              <a:ext cx="6702278" cy="154165"/>
              <a:chOff x="953280" y="1186844"/>
              <a:chExt cx="2482325" cy="62400"/>
            </a:xfrm>
          </p:grpSpPr>
          <p:sp>
            <p:nvSpPr>
              <p:cNvPr id="170" name="Google Shape;170;p13"/>
              <p:cNvSpPr txBox="1"/>
              <p:nvPr/>
            </p:nvSpPr>
            <p:spPr>
              <a:xfrm>
                <a:off x="95328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122256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72" name="Google Shape;172;p13"/>
              <p:cNvSpPr txBox="1"/>
              <p:nvPr/>
            </p:nvSpPr>
            <p:spPr>
              <a:xfrm>
                <a:off x="149184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73" name="Google Shape;173;p13"/>
              <p:cNvSpPr txBox="1"/>
              <p:nvPr/>
            </p:nvSpPr>
            <p:spPr>
              <a:xfrm>
                <a:off x="176112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74" name="Google Shape;174;p13"/>
              <p:cNvSpPr txBox="1"/>
              <p:nvPr/>
            </p:nvSpPr>
            <p:spPr>
              <a:xfrm>
                <a:off x="203040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75" name="Google Shape;175;p13"/>
              <p:cNvSpPr txBox="1"/>
              <p:nvPr/>
            </p:nvSpPr>
            <p:spPr>
              <a:xfrm>
                <a:off x="229968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76" name="Google Shape;176;p13"/>
              <p:cNvSpPr txBox="1"/>
              <p:nvPr/>
            </p:nvSpPr>
            <p:spPr>
              <a:xfrm>
                <a:off x="2568963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77" name="Google Shape;177;p13"/>
              <p:cNvSpPr txBox="1"/>
              <p:nvPr/>
            </p:nvSpPr>
            <p:spPr>
              <a:xfrm>
                <a:off x="283824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78" name="Google Shape;178;p13"/>
              <p:cNvSpPr txBox="1"/>
              <p:nvPr/>
            </p:nvSpPr>
            <p:spPr>
              <a:xfrm>
                <a:off x="310752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79" name="Google Shape;179;p13"/>
              <p:cNvSpPr txBox="1"/>
              <p:nvPr/>
            </p:nvSpPr>
            <p:spPr>
              <a:xfrm>
                <a:off x="3376805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0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80" name="Google Shape;180;p13"/>
            <p:cNvGrpSpPr/>
            <p:nvPr/>
          </p:nvGrpSpPr>
          <p:grpSpPr>
            <a:xfrm>
              <a:off x="2573855" y="5927657"/>
              <a:ext cx="6702278" cy="154165"/>
              <a:chOff x="953280" y="1186844"/>
              <a:chExt cx="2482325" cy="62400"/>
            </a:xfrm>
          </p:grpSpPr>
          <p:sp>
            <p:nvSpPr>
              <p:cNvPr id="181" name="Google Shape;181;p13"/>
              <p:cNvSpPr txBox="1"/>
              <p:nvPr/>
            </p:nvSpPr>
            <p:spPr>
              <a:xfrm>
                <a:off x="95328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82" name="Google Shape;182;p13"/>
              <p:cNvSpPr txBox="1"/>
              <p:nvPr/>
            </p:nvSpPr>
            <p:spPr>
              <a:xfrm>
                <a:off x="122256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83" name="Google Shape;183;p13"/>
              <p:cNvSpPr txBox="1"/>
              <p:nvPr/>
            </p:nvSpPr>
            <p:spPr>
              <a:xfrm>
                <a:off x="149184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84" name="Google Shape;184;p13"/>
              <p:cNvSpPr txBox="1"/>
              <p:nvPr/>
            </p:nvSpPr>
            <p:spPr>
              <a:xfrm>
                <a:off x="176112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85" name="Google Shape;185;p13"/>
              <p:cNvSpPr txBox="1"/>
              <p:nvPr/>
            </p:nvSpPr>
            <p:spPr>
              <a:xfrm>
                <a:off x="203040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86" name="Google Shape;186;p13"/>
              <p:cNvSpPr txBox="1"/>
              <p:nvPr/>
            </p:nvSpPr>
            <p:spPr>
              <a:xfrm>
                <a:off x="229968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87" name="Google Shape;187;p13"/>
              <p:cNvSpPr txBox="1"/>
              <p:nvPr/>
            </p:nvSpPr>
            <p:spPr>
              <a:xfrm>
                <a:off x="2568963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88" name="Google Shape;188;p13"/>
              <p:cNvSpPr txBox="1"/>
              <p:nvPr/>
            </p:nvSpPr>
            <p:spPr>
              <a:xfrm>
                <a:off x="283824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89" name="Google Shape;189;p13"/>
              <p:cNvSpPr txBox="1"/>
              <p:nvPr/>
            </p:nvSpPr>
            <p:spPr>
              <a:xfrm>
                <a:off x="310752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90" name="Google Shape;190;p13"/>
              <p:cNvSpPr txBox="1"/>
              <p:nvPr/>
            </p:nvSpPr>
            <p:spPr>
              <a:xfrm>
                <a:off x="3376805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0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91" name="Google Shape;191;p13"/>
            <p:cNvGrpSpPr/>
            <p:nvPr/>
          </p:nvGrpSpPr>
          <p:grpSpPr>
            <a:xfrm>
              <a:off x="2573855" y="6434572"/>
              <a:ext cx="6702278" cy="154165"/>
              <a:chOff x="953280" y="1186844"/>
              <a:chExt cx="2482325" cy="62400"/>
            </a:xfrm>
          </p:grpSpPr>
          <p:sp>
            <p:nvSpPr>
              <p:cNvPr id="192" name="Google Shape;192;p13"/>
              <p:cNvSpPr txBox="1"/>
              <p:nvPr/>
            </p:nvSpPr>
            <p:spPr>
              <a:xfrm>
                <a:off x="95328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93" name="Google Shape;193;p13"/>
              <p:cNvSpPr txBox="1"/>
              <p:nvPr/>
            </p:nvSpPr>
            <p:spPr>
              <a:xfrm>
                <a:off x="122256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94" name="Google Shape;194;p13"/>
              <p:cNvSpPr txBox="1"/>
              <p:nvPr/>
            </p:nvSpPr>
            <p:spPr>
              <a:xfrm>
                <a:off x="149184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95" name="Google Shape;195;p13"/>
              <p:cNvSpPr txBox="1"/>
              <p:nvPr/>
            </p:nvSpPr>
            <p:spPr>
              <a:xfrm>
                <a:off x="176112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96" name="Google Shape;196;p13"/>
              <p:cNvSpPr txBox="1"/>
              <p:nvPr/>
            </p:nvSpPr>
            <p:spPr>
              <a:xfrm>
                <a:off x="203040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97" name="Google Shape;197;p13"/>
              <p:cNvSpPr txBox="1"/>
              <p:nvPr/>
            </p:nvSpPr>
            <p:spPr>
              <a:xfrm>
                <a:off x="229968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98" name="Google Shape;198;p13"/>
              <p:cNvSpPr txBox="1"/>
              <p:nvPr/>
            </p:nvSpPr>
            <p:spPr>
              <a:xfrm>
                <a:off x="2568963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99" name="Google Shape;199;p13"/>
              <p:cNvSpPr txBox="1"/>
              <p:nvPr/>
            </p:nvSpPr>
            <p:spPr>
              <a:xfrm>
                <a:off x="283824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00" name="Google Shape;200;p13"/>
              <p:cNvSpPr txBox="1"/>
              <p:nvPr/>
            </p:nvSpPr>
            <p:spPr>
              <a:xfrm>
                <a:off x="310752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01" name="Google Shape;201;p13"/>
              <p:cNvSpPr txBox="1"/>
              <p:nvPr/>
            </p:nvSpPr>
            <p:spPr>
              <a:xfrm>
                <a:off x="3376805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0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202" name="Google Shape;202;p13"/>
            <p:cNvGrpSpPr/>
            <p:nvPr/>
          </p:nvGrpSpPr>
          <p:grpSpPr>
            <a:xfrm>
              <a:off x="2573855" y="6941487"/>
              <a:ext cx="6702050" cy="154181"/>
              <a:chOff x="953280" y="1186844"/>
              <a:chExt cx="2482241" cy="62406"/>
            </a:xfrm>
          </p:grpSpPr>
          <p:sp>
            <p:nvSpPr>
              <p:cNvPr id="203" name="Google Shape;203;p13"/>
              <p:cNvSpPr txBox="1"/>
              <p:nvPr/>
            </p:nvSpPr>
            <p:spPr>
              <a:xfrm>
                <a:off x="95328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04" name="Google Shape;204;p13"/>
              <p:cNvSpPr txBox="1"/>
              <p:nvPr/>
            </p:nvSpPr>
            <p:spPr>
              <a:xfrm>
                <a:off x="1222560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2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05" name="Google Shape;205;p13"/>
              <p:cNvSpPr txBox="1"/>
              <p:nvPr/>
            </p:nvSpPr>
            <p:spPr>
              <a:xfrm>
                <a:off x="149184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3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06" name="Google Shape;206;p13"/>
              <p:cNvSpPr txBox="1"/>
              <p:nvPr/>
            </p:nvSpPr>
            <p:spPr>
              <a:xfrm>
                <a:off x="1761121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4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07" name="Google Shape;207;p13"/>
              <p:cNvSpPr txBox="1"/>
              <p:nvPr/>
            </p:nvSpPr>
            <p:spPr>
              <a:xfrm>
                <a:off x="203040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5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08" name="Google Shape;208;p13"/>
              <p:cNvSpPr txBox="1"/>
              <p:nvPr/>
            </p:nvSpPr>
            <p:spPr>
              <a:xfrm>
                <a:off x="2299682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6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09" name="Google Shape;209;p13"/>
              <p:cNvSpPr txBox="1"/>
              <p:nvPr/>
            </p:nvSpPr>
            <p:spPr>
              <a:xfrm>
                <a:off x="2568963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7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10" name="Google Shape;210;p13"/>
              <p:cNvSpPr txBox="1"/>
              <p:nvPr/>
            </p:nvSpPr>
            <p:spPr>
              <a:xfrm>
                <a:off x="283824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8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11" name="Google Shape;211;p13"/>
              <p:cNvSpPr txBox="1"/>
              <p:nvPr/>
            </p:nvSpPr>
            <p:spPr>
              <a:xfrm>
                <a:off x="3107524" y="1186844"/>
                <a:ext cx="588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9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212" name="Google Shape;212;p13"/>
              <p:cNvSpPr txBox="1"/>
              <p:nvPr/>
            </p:nvSpPr>
            <p:spPr>
              <a:xfrm>
                <a:off x="3323020" y="1186850"/>
                <a:ext cx="112500" cy="6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10</a:t>
                </a:r>
                <a:r>
                  <a:rPr b="1" lang="ru" sz="1000">
                    <a:solidFill>
                      <a:srgbClr val="391E11"/>
                    </a:solidFill>
                    <a:latin typeface="Arimo"/>
                    <a:ea typeface="Arimo"/>
                    <a:cs typeface="Arimo"/>
                    <a:sym typeface="Arimo"/>
                  </a:rPr>
                  <a:t>0</a:t>
                </a:r>
                <a:endParaRPr b="1" sz="1000">
                  <a:solidFill>
                    <a:srgbClr val="391E11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