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Black Ops One"/>
      <p:regular r:id="rId6"/>
    </p:embeddedFont>
    <p:embeddedFont>
      <p:font typeface="Montserrat Black"/>
      <p:bold r:id="rId7"/>
      <p:boldItalic r:id="rId8"/>
    </p:embeddedFon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2" Type="http://schemas.openxmlformats.org/officeDocument/2006/relationships/font" Target="fonts/Montserrat-boldItalic.fntdata"/><Relationship Id="rId9" Type="http://schemas.openxmlformats.org/officeDocument/2006/relationships/font" Target="fonts/Montserrat-regular.fntdata"/><Relationship Id="rId5" Type="http://schemas.openxmlformats.org/officeDocument/2006/relationships/slide" Target="slides/slide1.xml"/><Relationship Id="rId6" Type="http://schemas.openxmlformats.org/officeDocument/2006/relationships/font" Target="fonts/BlackOpsOne-regular.fntdata"/><Relationship Id="rId7" Type="http://schemas.openxmlformats.org/officeDocument/2006/relationships/font" Target="fonts/MontserratBlack-bold.fntdata"/><Relationship Id="rId8" Type="http://schemas.openxmlformats.org/officeDocument/2006/relationships/font" Target="fonts/Montserrat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28725" y="435977"/>
            <a:ext cx="7854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5000">
                <a:solidFill>
                  <a:srgbClr val="0E0C21"/>
                </a:solidFill>
                <a:latin typeface="Black Ops One"/>
                <a:ea typeface="Black Ops One"/>
                <a:cs typeface="Black Ops One"/>
                <a:sym typeface="Black Ops One"/>
              </a:rPr>
              <a:t>SUPER BOWL SQUARES</a:t>
            </a:r>
            <a:endParaRPr sz="5000">
              <a:solidFill>
                <a:srgbClr val="0E0C21"/>
              </a:solidFill>
              <a:latin typeface="Black Ops One"/>
              <a:ea typeface="Black Ops One"/>
              <a:cs typeface="Black Ops One"/>
              <a:sym typeface="Black Ops One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36775" y="1273727"/>
            <a:ext cx="258300" cy="5850025"/>
            <a:chOff x="436775" y="1197350"/>
            <a:chExt cx="258300" cy="5912700"/>
          </a:xfrm>
        </p:grpSpPr>
        <p:sp>
          <p:nvSpPr>
            <p:cNvPr id="56" name="Google Shape;56;p13"/>
            <p:cNvSpPr/>
            <p:nvPr/>
          </p:nvSpPr>
          <p:spPr>
            <a:xfrm>
              <a:off x="436775" y="1197350"/>
              <a:ext cx="258300" cy="5912700"/>
            </a:xfrm>
            <a:prstGeom prst="rect">
              <a:avLst/>
            </a:prstGeom>
            <a:noFill/>
            <a:ln cap="flat" cmpd="sng" w="19050">
              <a:solidFill>
                <a:srgbClr val="0E0C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 txBox="1"/>
            <p:nvPr/>
          </p:nvSpPr>
          <p:spPr>
            <a:xfrm rot="-5400000">
              <a:off x="-2324425" y="4050600"/>
              <a:ext cx="57807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CE0F12"/>
                  </a:solidFill>
                  <a:latin typeface="Black Ops One"/>
                  <a:ea typeface="Black Ops One"/>
                  <a:cs typeface="Black Ops One"/>
                  <a:sym typeface="Black Ops One"/>
                </a:rPr>
                <a:t>TEAM:</a:t>
              </a:r>
              <a:endParaRPr sz="1300">
                <a:solidFill>
                  <a:srgbClr val="CE0F12"/>
                </a:solidFill>
                <a:latin typeface="Black Ops One"/>
                <a:ea typeface="Black Ops One"/>
                <a:cs typeface="Black Ops One"/>
                <a:sym typeface="Black Ops One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 rot="5400000">
            <a:off x="4313425" y="-2251677"/>
            <a:ext cx="258300" cy="7309200"/>
            <a:chOff x="436775" y="-199100"/>
            <a:chExt cx="258300" cy="7309200"/>
          </a:xfrm>
        </p:grpSpPr>
        <p:sp>
          <p:nvSpPr>
            <p:cNvPr id="59" name="Google Shape;59;p13"/>
            <p:cNvSpPr/>
            <p:nvPr/>
          </p:nvSpPr>
          <p:spPr>
            <a:xfrm>
              <a:off x="436775" y="-199100"/>
              <a:ext cx="258300" cy="7309200"/>
            </a:xfrm>
            <a:prstGeom prst="rect">
              <a:avLst/>
            </a:prstGeom>
            <a:noFill/>
            <a:ln cap="flat" cmpd="sng" w="19050">
              <a:solidFill>
                <a:srgbClr val="0E0C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 rot="-5400000">
              <a:off x="-3011636" y="3349335"/>
              <a:ext cx="7152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0682C2"/>
                  </a:solidFill>
                  <a:latin typeface="Black Ops One"/>
                  <a:ea typeface="Black Ops One"/>
                  <a:cs typeface="Black Ops One"/>
                  <a:sym typeface="Black Ops One"/>
                </a:rPr>
                <a:t>TEAM:</a:t>
              </a:r>
              <a:endParaRPr sz="1300">
                <a:solidFill>
                  <a:srgbClr val="0682C2"/>
                </a:solidFill>
                <a:latin typeface="Black Ops One"/>
                <a:ea typeface="Black Ops One"/>
                <a:cs typeface="Black Ops One"/>
                <a:sym typeface="Black Ops One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785260" y="1619498"/>
            <a:ext cx="7315768" cy="5504400"/>
            <a:chOff x="785260" y="1619498"/>
            <a:chExt cx="7315768" cy="5504400"/>
          </a:xfrm>
        </p:grpSpPr>
        <p:sp>
          <p:nvSpPr>
            <p:cNvPr id="62" name="Google Shape;62;p13"/>
            <p:cNvSpPr/>
            <p:nvPr/>
          </p:nvSpPr>
          <p:spPr>
            <a:xfrm>
              <a:off x="785275" y="1619500"/>
              <a:ext cx="671100" cy="500400"/>
            </a:xfrm>
            <a:prstGeom prst="rect">
              <a:avLst/>
            </a:prstGeom>
            <a:noFill/>
            <a:ln cap="flat" cmpd="sng" w="19050">
              <a:solidFill>
                <a:srgbClr val="0E0C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1456275" y="2119898"/>
              <a:ext cx="6644713" cy="5004000"/>
              <a:chOff x="1456275" y="2119898"/>
              <a:chExt cx="6644713" cy="5004000"/>
            </a:xfrm>
          </p:grpSpPr>
          <p:grpSp>
            <p:nvGrpSpPr>
              <p:cNvPr id="64" name="Google Shape;64;p13"/>
              <p:cNvGrpSpPr/>
              <p:nvPr/>
            </p:nvGrpSpPr>
            <p:grpSpPr>
              <a:xfrm>
                <a:off x="1456275" y="21198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65" name="Google Shape;65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6" name="Google Shape;66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7" name="Google Shape;67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8" name="Google Shape;68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" name="Google Shape;69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" name="Google Shape;70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" name="Google Shape;71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" name="Google Shape;72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3" name="Google Shape;73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4" name="Google Shape;74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5" name="Google Shape;75;p13"/>
              <p:cNvGrpSpPr/>
              <p:nvPr/>
            </p:nvGrpSpPr>
            <p:grpSpPr>
              <a:xfrm>
                <a:off x="1456275" y="26202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76" name="Google Shape;76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" name="Google Shape;77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" name="Google Shape;78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" name="Google Shape;79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" name="Google Shape;80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" name="Google Shape;81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" name="Google Shape;82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3" name="Google Shape;83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5" name="Google Shape;85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86" name="Google Shape;86;p13"/>
              <p:cNvGrpSpPr/>
              <p:nvPr/>
            </p:nvGrpSpPr>
            <p:grpSpPr>
              <a:xfrm>
                <a:off x="1456275" y="31206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87" name="Google Shape;87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8" name="Google Shape;88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9" name="Google Shape;89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0" name="Google Shape;90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1" name="Google Shape;91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" name="Google Shape;94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6" name="Google Shape;96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7" name="Google Shape;97;p13"/>
              <p:cNvGrpSpPr/>
              <p:nvPr/>
            </p:nvGrpSpPr>
            <p:grpSpPr>
              <a:xfrm>
                <a:off x="1456275" y="36210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98" name="Google Shape;98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9" name="Google Shape;99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0" name="Google Shape;100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3" name="Google Shape;103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" name="Google Shape;105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" name="Google Shape;106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" name="Google Shape;107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8" name="Google Shape;108;p13"/>
              <p:cNvGrpSpPr/>
              <p:nvPr/>
            </p:nvGrpSpPr>
            <p:grpSpPr>
              <a:xfrm>
                <a:off x="1456275" y="41214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109" name="Google Shape;109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1" name="Google Shape;111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2" name="Google Shape;112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3" name="Google Shape;113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4" name="Google Shape;114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5" name="Google Shape;115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6" name="Google Shape;116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7" name="Google Shape;117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8" name="Google Shape;118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19" name="Google Shape;119;p13"/>
              <p:cNvGrpSpPr/>
              <p:nvPr/>
            </p:nvGrpSpPr>
            <p:grpSpPr>
              <a:xfrm>
                <a:off x="1456275" y="46218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120" name="Google Shape;120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1" name="Google Shape;121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2" name="Google Shape;122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3" name="Google Shape;123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4" name="Google Shape;124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5" name="Google Shape;125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6" name="Google Shape;126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7" name="Google Shape;127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8" name="Google Shape;128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" name="Google Shape;129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1456275" y="51222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131" name="Google Shape;131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2" name="Google Shape;132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3" name="Google Shape;133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4" name="Google Shape;134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5" name="Google Shape;135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6" name="Google Shape;136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7" name="Google Shape;137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8" name="Google Shape;138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9" name="Google Shape;139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0" name="Google Shape;140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41" name="Google Shape;141;p13"/>
              <p:cNvGrpSpPr/>
              <p:nvPr/>
            </p:nvGrpSpPr>
            <p:grpSpPr>
              <a:xfrm>
                <a:off x="1456275" y="56226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142" name="Google Shape;142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3" name="Google Shape;143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4" name="Google Shape;144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5" name="Google Shape;145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6" name="Google Shape;146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7" name="Google Shape;147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8" name="Google Shape;148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9" name="Google Shape;149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0" name="Google Shape;150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1" name="Google Shape;151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52" name="Google Shape;152;p13"/>
              <p:cNvGrpSpPr/>
              <p:nvPr/>
            </p:nvGrpSpPr>
            <p:grpSpPr>
              <a:xfrm>
                <a:off x="1456275" y="61230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153" name="Google Shape;153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4" name="Google Shape;154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5" name="Google Shape;155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6" name="Google Shape;156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7" name="Google Shape;157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8" name="Google Shape;158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9" name="Google Shape;159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0" name="Google Shape;160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1" name="Google Shape;161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2" name="Google Shape;162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63" name="Google Shape;163;p13"/>
              <p:cNvGrpSpPr/>
              <p:nvPr/>
            </p:nvGrpSpPr>
            <p:grpSpPr>
              <a:xfrm>
                <a:off x="1456275" y="6623498"/>
                <a:ext cx="6644713" cy="500400"/>
                <a:chOff x="1456275" y="2043475"/>
                <a:chExt cx="6644713" cy="500400"/>
              </a:xfrm>
            </p:grpSpPr>
            <p:sp>
              <p:nvSpPr>
                <p:cNvPr id="164" name="Google Shape;164;p13"/>
                <p:cNvSpPr/>
                <p:nvPr/>
              </p:nvSpPr>
              <p:spPr>
                <a:xfrm>
                  <a:off x="145627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5" name="Google Shape;165;p13"/>
                <p:cNvSpPr/>
                <p:nvPr/>
              </p:nvSpPr>
              <p:spPr>
                <a:xfrm>
                  <a:off x="21207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6" name="Google Shape;166;p13"/>
                <p:cNvSpPr/>
                <p:nvPr/>
              </p:nvSpPr>
              <p:spPr>
                <a:xfrm>
                  <a:off x="27852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7" name="Google Shape;167;p13"/>
                <p:cNvSpPr/>
                <p:nvPr/>
              </p:nvSpPr>
              <p:spPr>
                <a:xfrm>
                  <a:off x="34496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8" name="Google Shape;168;p13"/>
                <p:cNvSpPr/>
                <p:nvPr/>
              </p:nvSpPr>
              <p:spPr>
                <a:xfrm>
                  <a:off x="4114150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9" name="Google Shape;169;p13"/>
                <p:cNvSpPr/>
                <p:nvPr/>
              </p:nvSpPr>
              <p:spPr>
                <a:xfrm>
                  <a:off x="4778625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0" name="Google Shape;170;p13"/>
                <p:cNvSpPr/>
                <p:nvPr/>
              </p:nvSpPr>
              <p:spPr>
                <a:xfrm>
                  <a:off x="54431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1" name="Google Shape;171;p13"/>
                <p:cNvSpPr/>
                <p:nvPr/>
              </p:nvSpPr>
              <p:spPr>
                <a:xfrm>
                  <a:off x="61075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2" name="Google Shape;172;p13"/>
                <p:cNvSpPr/>
                <p:nvPr/>
              </p:nvSpPr>
              <p:spPr>
                <a:xfrm>
                  <a:off x="6772013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3" name="Google Shape;173;p13"/>
                <p:cNvSpPr/>
                <p:nvPr/>
              </p:nvSpPr>
              <p:spPr>
                <a:xfrm>
                  <a:off x="7436488" y="2043475"/>
                  <a:ext cx="664500" cy="5004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174" name="Google Shape;174;p13"/>
            <p:cNvGrpSpPr/>
            <p:nvPr/>
          </p:nvGrpSpPr>
          <p:grpSpPr>
            <a:xfrm>
              <a:off x="785260" y="2119898"/>
              <a:ext cx="671012" cy="5004000"/>
              <a:chOff x="791800" y="2043475"/>
              <a:chExt cx="664500" cy="5004000"/>
            </a:xfrm>
          </p:grpSpPr>
          <p:sp>
            <p:nvSpPr>
              <p:cNvPr id="175" name="Google Shape;175;p13"/>
              <p:cNvSpPr/>
              <p:nvPr/>
            </p:nvSpPr>
            <p:spPr>
              <a:xfrm>
                <a:off x="791800" y="20434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791800" y="25438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3"/>
              <p:cNvSpPr/>
              <p:nvPr/>
            </p:nvSpPr>
            <p:spPr>
              <a:xfrm>
                <a:off x="791800" y="30442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791800" y="35446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791800" y="40450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791800" y="45454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791800" y="50458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791800" y="55462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791800" y="60466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3"/>
              <p:cNvSpPr/>
              <p:nvPr/>
            </p:nvSpPr>
            <p:spPr>
              <a:xfrm>
                <a:off x="791800" y="6547075"/>
                <a:ext cx="664500" cy="500400"/>
              </a:xfrm>
              <a:prstGeom prst="rect">
                <a:avLst/>
              </a:prstGeom>
              <a:solidFill>
                <a:srgbClr val="F0B7B7"/>
              </a:solidFill>
              <a:ln cap="flat" cmpd="sng" w="19050">
                <a:solidFill>
                  <a:srgbClr val="CE0F1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5" name="Google Shape;185;p13"/>
            <p:cNvGrpSpPr/>
            <p:nvPr/>
          </p:nvGrpSpPr>
          <p:grpSpPr>
            <a:xfrm>
              <a:off x="1456273" y="1619498"/>
              <a:ext cx="6644755" cy="500400"/>
              <a:chOff x="1456273" y="1543075"/>
              <a:chExt cx="6644755" cy="500400"/>
            </a:xfrm>
          </p:grpSpPr>
          <p:sp>
            <p:nvSpPr>
              <p:cNvPr id="186" name="Google Shape;186;p13"/>
              <p:cNvSpPr/>
              <p:nvPr/>
            </p:nvSpPr>
            <p:spPr>
              <a:xfrm>
                <a:off x="1456273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3"/>
              <p:cNvSpPr/>
              <p:nvPr/>
            </p:nvSpPr>
            <p:spPr>
              <a:xfrm>
                <a:off x="2120745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3"/>
              <p:cNvSpPr/>
              <p:nvPr/>
            </p:nvSpPr>
            <p:spPr>
              <a:xfrm>
                <a:off x="2785218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13"/>
              <p:cNvSpPr/>
              <p:nvPr/>
            </p:nvSpPr>
            <p:spPr>
              <a:xfrm>
                <a:off x="3449691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13"/>
              <p:cNvSpPr/>
              <p:nvPr/>
            </p:nvSpPr>
            <p:spPr>
              <a:xfrm>
                <a:off x="4114164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3"/>
              <p:cNvSpPr/>
              <p:nvPr/>
            </p:nvSpPr>
            <p:spPr>
              <a:xfrm>
                <a:off x="4778636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3"/>
              <p:cNvSpPr/>
              <p:nvPr/>
            </p:nvSpPr>
            <p:spPr>
              <a:xfrm>
                <a:off x="5443109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3"/>
              <p:cNvSpPr/>
              <p:nvPr/>
            </p:nvSpPr>
            <p:spPr>
              <a:xfrm>
                <a:off x="6107582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13"/>
              <p:cNvSpPr/>
              <p:nvPr/>
            </p:nvSpPr>
            <p:spPr>
              <a:xfrm>
                <a:off x="6772055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7436527" y="1543075"/>
                <a:ext cx="664500" cy="500400"/>
              </a:xfrm>
              <a:prstGeom prst="rect">
                <a:avLst/>
              </a:prstGeom>
              <a:solidFill>
                <a:srgbClr val="B4D9ED"/>
              </a:solidFill>
              <a:ln cap="flat" cmpd="sng" w="19050">
                <a:solidFill>
                  <a:srgbClr val="0682C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96" name="Google Shape;196;p13"/>
          <p:cNvGrpSpPr/>
          <p:nvPr/>
        </p:nvGrpSpPr>
        <p:grpSpPr>
          <a:xfrm>
            <a:off x="8342950" y="285025"/>
            <a:ext cx="2029500" cy="6834491"/>
            <a:chOff x="8342950" y="285025"/>
            <a:chExt cx="2029500" cy="6834491"/>
          </a:xfrm>
        </p:grpSpPr>
        <p:pic>
          <p:nvPicPr>
            <p:cNvPr id="197" name="Google Shape;197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593387" y="285025"/>
              <a:ext cx="1534325" cy="169582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8" name="Google Shape;198;p13"/>
            <p:cNvGrpSpPr/>
            <p:nvPr/>
          </p:nvGrpSpPr>
          <p:grpSpPr>
            <a:xfrm>
              <a:off x="8342950" y="2316470"/>
              <a:ext cx="2029500" cy="538040"/>
              <a:chOff x="8342950" y="2716885"/>
              <a:chExt cx="2029500" cy="538040"/>
            </a:xfrm>
          </p:grpSpPr>
          <p:sp>
            <p:nvSpPr>
              <p:cNvPr id="199" name="Google Shape;199;p13"/>
              <p:cNvSpPr/>
              <p:nvPr/>
            </p:nvSpPr>
            <p:spPr>
              <a:xfrm>
                <a:off x="8460000" y="3021825"/>
                <a:ext cx="1800000" cy="233100"/>
              </a:xfrm>
              <a:prstGeom prst="rect">
                <a:avLst/>
              </a:prstGeom>
              <a:noFill/>
              <a:ln cap="flat" cmpd="sng" w="19050">
                <a:solidFill>
                  <a:srgbClr val="0E0C2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3"/>
              <p:cNvSpPr txBox="1"/>
              <p:nvPr/>
            </p:nvSpPr>
            <p:spPr>
              <a:xfrm>
                <a:off x="8342950" y="2716885"/>
                <a:ext cx="2029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0E0C21"/>
                    </a:solidFill>
                    <a:latin typeface="Montserrat Black"/>
                    <a:ea typeface="Montserrat Black"/>
                    <a:cs typeface="Montserrat Black"/>
                    <a:sym typeface="Montserrat Black"/>
                  </a:rPr>
                  <a:t>COST PER SQUARE</a:t>
                </a:r>
                <a:endParaRPr>
                  <a:solidFill>
                    <a:srgbClr val="0E0C21"/>
                  </a:solidFill>
                  <a:latin typeface="Montserrat Black"/>
                  <a:ea typeface="Montserrat Black"/>
                  <a:cs typeface="Montserrat Black"/>
                  <a:sym typeface="Montserrat Black"/>
                </a:endParaRPr>
              </a:p>
            </p:txBody>
          </p:sp>
        </p:grpSp>
        <p:grpSp>
          <p:nvGrpSpPr>
            <p:cNvPr id="201" name="Google Shape;201;p13"/>
            <p:cNvGrpSpPr/>
            <p:nvPr/>
          </p:nvGrpSpPr>
          <p:grpSpPr>
            <a:xfrm>
              <a:off x="8455146" y="3088091"/>
              <a:ext cx="1810804" cy="1902120"/>
              <a:chOff x="8455146" y="3565998"/>
              <a:chExt cx="1810804" cy="1902120"/>
            </a:xfrm>
          </p:grpSpPr>
          <p:sp>
            <p:nvSpPr>
              <p:cNvPr id="202" name="Google Shape;202;p13"/>
              <p:cNvSpPr txBox="1"/>
              <p:nvPr/>
            </p:nvSpPr>
            <p:spPr>
              <a:xfrm>
                <a:off x="8455150" y="3565998"/>
                <a:ext cx="1810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0E0C21"/>
                    </a:solidFill>
                    <a:latin typeface="Montserrat Black"/>
                    <a:ea typeface="Montserrat Black"/>
                    <a:cs typeface="Montserrat Black"/>
                    <a:sym typeface="Montserrat Black"/>
                  </a:rPr>
                  <a:t>RESULTS:</a:t>
                </a:r>
                <a:endParaRPr>
                  <a:solidFill>
                    <a:srgbClr val="0E0C21"/>
                  </a:solidFill>
                  <a:latin typeface="Montserrat Black"/>
                  <a:ea typeface="Montserrat Black"/>
                  <a:cs typeface="Montserrat Black"/>
                  <a:sym typeface="Montserrat Black"/>
                </a:endParaRPr>
              </a:p>
            </p:txBody>
          </p:sp>
          <p:grpSp>
            <p:nvGrpSpPr>
              <p:cNvPr id="203" name="Google Shape;203;p13"/>
              <p:cNvGrpSpPr/>
              <p:nvPr/>
            </p:nvGrpSpPr>
            <p:grpSpPr>
              <a:xfrm>
                <a:off x="8455146" y="3870948"/>
                <a:ext cx="1810645" cy="233100"/>
                <a:chOff x="8455146" y="3857725"/>
                <a:chExt cx="1810645" cy="233100"/>
              </a:xfrm>
            </p:grpSpPr>
            <p:sp>
              <p:nvSpPr>
                <p:cNvPr id="204" name="Google Shape;204;p13"/>
                <p:cNvSpPr/>
                <p:nvPr/>
              </p:nvSpPr>
              <p:spPr>
                <a:xfrm>
                  <a:off x="9524547" y="3857725"/>
                  <a:ext cx="741244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5" name="Google Shape;205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1: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06" name="Google Shape;206;p13"/>
              <p:cNvGrpSpPr/>
              <p:nvPr/>
            </p:nvGrpSpPr>
            <p:grpSpPr>
              <a:xfrm>
                <a:off x="8455146" y="4212934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07" name="Google Shape;207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8" name="Google Shape;208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2: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09" name="Google Shape;209;p13"/>
              <p:cNvGrpSpPr/>
              <p:nvPr/>
            </p:nvGrpSpPr>
            <p:grpSpPr>
              <a:xfrm>
                <a:off x="8455146" y="4554919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10" name="Google Shape;210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1" name="Google Shape;211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3: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12" name="Google Shape;212;p13"/>
              <p:cNvGrpSpPr/>
              <p:nvPr/>
            </p:nvGrpSpPr>
            <p:grpSpPr>
              <a:xfrm>
                <a:off x="8455146" y="4896905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13" name="Google Shape;213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4" name="Google Shape;214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4: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15" name="Google Shape;215;p13"/>
              <p:cNvGrpSpPr/>
              <p:nvPr/>
            </p:nvGrpSpPr>
            <p:grpSpPr>
              <a:xfrm>
                <a:off x="8455146" y="5235018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16" name="Google Shape;216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7" name="Google Shape;217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FINAL: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</p:grpSp>
        <p:grpSp>
          <p:nvGrpSpPr>
            <p:cNvPr id="218" name="Google Shape;218;p13"/>
            <p:cNvGrpSpPr/>
            <p:nvPr/>
          </p:nvGrpSpPr>
          <p:grpSpPr>
            <a:xfrm>
              <a:off x="8455146" y="5217397"/>
              <a:ext cx="1810804" cy="1902120"/>
              <a:chOff x="8455146" y="3565998"/>
              <a:chExt cx="1810804" cy="1902120"/>
            </a:xfrm>
          </p:grpSpPr>
          <p:sp>
            <p:nvSpPr>
              <p:cNvPr id="219" name="Google Shape;219;p13"/>
              <p:cNvSpPr txBox="1"/>
              <p:nvPr/>
            </p:nvSpPr>
            <p:spPr>
              <a:xfrm>
                <a:off x="8455150" y="3565998"/>
                <a:ext cx="1810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0E0C21"/>
                    </a:solidFill>
                    <a:latin typeface="Montserrat Black"/>
                    <a:ea typeface="Montserrat Black"/>
                    <a:cs typeface="Montserrat Black"/>
                    <a:sym typeface="Montserrat Black"/>
                  </a:rPr>
                  <a:t>PAYOUTS:</a:t>
                </a:r>
                <a:endParaRPr>
                  <a:solidFill>
                    <a:srgbClr val="0E0C21"/>
                  </a:solidFill>
                  <a:latin typeface="Montserrat Black"/>
                  <a:ea typeface="Montserrat Black"/>
                  <a:cs typeface="Montserrat Black"/>
                  <a:sym typeface="Montserrat Black"/>
                </a:endParaRPr>
              </a:p>
            </p:txBody>
          </p:sp>
          <p:grpSp>
            <p:nvGrpSpPr>
              <p:cNvPr id="220" name="Google Shape;220;p13"/>
              <p:cNvGrpSpPr/>
              <p:nvPr/>
            </p:nvGrpSpPr>
            <p:grpSpPr>
              <a:xfrm>
                <a:off x="8455146" y="3870948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21" name="Google Shape;221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2" name="Google Shape;222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1: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23" name="Google Shape;223;p13"/>
              <p:cNvGrpSpPr/>
              <p:nvPr/>
            </p:nvGrpSpPr>
            <p:grpSpPr>
              <a:xfrm>
                <a:off x="8455146" y="4212934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24" name="Google Shape;224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5" name="Google Shape;225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2: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26" name="Google Shape;226;p13"/>
              <p:cNvGrpSpPr/>
              <p:nvPr/>
            </p:nvGrpSpPr>
            <p:grpSpPr>
              <a:xfrm>
                <a:off x="8455146" y="4554919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27" name="Google Shape;227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8" name="Google Shape;228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3: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29" name="Google Shape;229;p13"/>
              <p:cNvGrpSpPr/>
              <p:nvPr/>
            </p:nvGrpSpPr>
            <p:grpSpPr>
              <a:xfrm>
                <a:off x="8455146" y="4896905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30" name="Google Shape;230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1" name="Google Shape;231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QTR 4: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32" name="Google Shape;232;p13"/>
              <p:cNvGrpSpPr/>
              <p:nvPr/>
            </p:nvGrpSpPr>
            <p:grpSpPr>
              <a:xfrm>
                <a:off x="8455146" y="5235018"/>
                <a:ext cx="1810702" cy="233100"/>
                <a:chOff x="8455146" y="3857725"/>
                <a:chExt cx="1810702" cy="233100"/>
              </a:xfrm>
            </p:grpSpPr>
            <p:sp>
              <p:nvSpPr>
                <p:cNvPr id="233" name="Google Shape;233;p13"/>
                <p:cNvSpPr/>
                <p:nvPr/>
              </p:nvSpPr>
              <p:spPr>
                <a:xfrm>
                  <a:off x="9524547" y="3857725"/>
                  <a:ext cx="741300" cy="233100"/>
                </a:xfrm>
                <a:prstGeom prst="rect">
                  <a:avLst/>
                </a:prstGeom>
                <a:noFill/>
                <a:ln cap="flat" cmpd="sng" w="19050">
                  <a:solidFill>
                    <a:srgbClr val="0E0C2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4" name="Google Shape;234;p13"/>
                <p:cNvSpPr txBox="1"/>
                <p:nvPr/>
              </p:nvSpPr>
              <p:spPr>
                <a:xfrm>
                  <a:off x="8455146" y="3866575"/>
                  <a:ext cx="957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rgbClr val="0E0C21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FINAL:</a:t>
                  </a:r>
                  <a:endParaRPr b="1">
                    <a:solidFill>
                      <a:srgbClr val="0E0C2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