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7560000" cx="10692000"/>
  <p:notesSz cx="6858000" cy="9144000"/>
  <p:embeddedFontLst>
    <p:embeddedFont>
      <p:font typeface="Black Ops One"/>
      <p:regular r:id="rId6"/>
    </p:embeddedFont>
    <p:embeddedFont>
      <p:font typeface="Montserrat Black"/>
      <p:bold r:id="rId7"/>
      <p:boldItalic r:id="rId8"/>
    </p:embeddedFont>
    <p:embeddedFont>
      <p:font typeface="Montserrat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Montserrat-italic.fntdata"/><Relationship Id="rId10" Type="http://schemas.openxmlformats.org/officeDocument/2006/relationships/font" Target="fonts/Montserrat-bold.fntdata"/><Relationship Id="rId12" Type="http://schemas.openxmlformats.org/officeDocument/2006/relationships/font" Target="fonts/Montserrat-boldItalic.fntdata"/><Relationship Id="rId9" Type="http://schemas.openxmlformats.org/officeDocument/2006/relationships/font" Target="fonts/Montserrat-regular.fntdata"/><Relationship Id="rId5" Type="http://schemas.openxmlformats.org/officeDocument/2006/relationships/slide" Target="slides/slide1.xml"/><Relationship Id="rId6" Type="http://schemas.openxmlformats.org/officeDocument/2006/relationships/font" Target="fonts/BlackOpsOne-regular.fntdata"/><Relationship Id="rId7" Type="http://schemas.openxmlformats.org/officeDocument/2006/relationships/font" Target="fonts/MontserratBlack-bold.fntdata"/><Relationship Id="rId8" Type="http://schemas.openxmlformats.org/officeDocument/2006/relationships/font" Target="fonts/MontserratBlack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7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29800" cy="217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29800" cy="18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28725" y="435977"/>
            <a:ext cx="78540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5000">
                <a:solidFill>
                  <a:srgbClr val="0E0C21"/>
                </a:solidFill>
                <a:latin typeface="Black Ops One"/>
                <a:ea typeface="Black Ops One"/>
                <a:cs typeface="Black Ops One"/>
                <a:sym typeface="Black Ops One"/>
              </a:rPr>
              <a:t>SUPER BOWL SQUARES</a:t>
            </a:r>
            <a:endParaRPr sz="5000">
              <a:solidFill>
                <a:srgbClr val="0E0C21"/>
              </a:solidFill>
              <a:latin typeface="Black Ops One"/>
              <a:ea typeface="Black Ops One"/>
              <a:cs typeface="Black Ops One"/>
              <a:sym typeface="Black Ops One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436775" y="1273727"/>
            <a:ext cx="258300" cy="5850025"/>
            <a:chOff x="436775" y="1197350"/>
            <a:chExt cx="258300" cy="5912700"/>
          </a:xfrm>
        </p:grpSpPr>
        <p:sp>
          <p:nvSpPr>
            <p:cNvPr id="56" name="Google Shape;56;p13"/>
            <p:cNvSpPr/>
            <p:nvPr/>
          </p:nvSpPr>
          <p:spPr>
            <a:xfrm>
              <a:off x="436775" y="1197350"/>
              <a:ext cx="258300" cy="5912700"/>
            </a:xfrm>
            <a:prstGeom prst="rect">
              <a:avLst/>
            </a:prstGeom>
            <a:noFill/>
            <a:ln cap="flat" cmpd="sng" w="19050">
              <a:solidFill>
                <a:srgbClr val="0E0C2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3"/>
            <p:cNvSpPr txBox="1"/>
            <p:nvPr/>
          </p:nvSpPr>
          <p:spPr>
            <a:xfrm rot="-5400000">
              <a:off x="-2324425" y="4050600"/>
              <a:ext cx="57807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CE0F12"/>
                  </a:solidFill>
                  <a:latin typeface="Black Ops One"/>
                  <a:ea typeface="Black Ops One"/>
                  <a:cs typeface="Black Ops One"/>
                  <a:sym typeface="Black Ops One"/>
                </a:rPr>
                <a:t>TEAM:</a:t>
              </a:r>
              <a:endParaRPr sz="1300">
                <a:solidFill>
                  <a:srgbClr val="CE0F12"/>
                </a:solidFill>
                <a:latin typeface="Black Ops One"/>
                <a:ea typeface="Black Ops One"/>
                <a:cs typeface="Black Ops One"/>
                <a:sym typeface="Black Ops One"/>
              </a:endParaRPr>
            </a:p>
          </p:txBody>
        </p:sp>
      </p:grpSp>
      <p:grpSp>
        <p:nvGrpSpPr>
          <p:cNvPr id="58" name="Google Shape;58;p13"/>
          <p:cNvGrpSpPr/>
          <p:nvPr/>
        </p:nvGrpSpPr>
        <p:grpSpPr>
          <a:xfrm rot="5400000">
            <a:off x="4313425" y="-2251677"/>
            <a:ext cx="258300" cy="7309200"/>
            <a:chOff x="436775" y="-199100"/>
            <a:chExt cx="258300" cy="7309200"/>
          </a:xfrm>
        </p:grpSpPr>
        <p:sp>
          <p:nvSpPr>
            <p:cNvPr id="59" name="Google Shape;59;p13"/>
            <p:cNvSpPr/>
            <p:nvPr/>
          </p:nvSpPr>
          <p:spPr>
            <a:xfrm>
              <a:off x="436775" y="-199100"/>
              <a:ext cx="258300" cy="7309200"/>
            </a:xfrm>
            <a:prstGeom prst="rect">
              <a:avLst/>
            </a:prstGeom>
            <a:noFill/>
            <a:ln cap="flat" cmpd="sng" w="19050">
              <a:solidFill>
                <a:srgbClr val="0E0C2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 txBox="1"/>
            <p:nvPr/>
          </p:nvSpPr>
          <p:spPr>
            <a:xfrm rot="-5400000">
              <a:off x="-3011636" y="3349335"/>
              <a:ext cx="71520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0682C2"/>
                  </a:solidFill>
                  <a:latin typeface="Black Ops One"/>
                  <a:ea typeface="Black Ops One"/>
                  <a:cs typeface="Black Ops One"/>
                  <a:sym typeface="Black Ops One"/>
                </a:rPr>
                <a:t>TEAM:</a:t>
              </a:r>
              <a:endParaRPr sz="1300">
                <a:solidFill>
                  <a:srgbClr val="0682C2"/>
                </a:solidFill>
                <a:latin typeface="Black Ops One"/>
                <a:ea typeface="Black Ops One"/>
                <a:cs typeface="Black Ops One"/>
                <a:sym typeface="Black Ops One"/>
              </a:endParaRPr>
            </a:p>
          </p:txBody>
        </p:sp>
      </p:grpSp>
      <p:grpSp>
        <p:nvGrpSpPr>
          <p:cNvPr id="61" name="Google Shape;61;p13"/>
          <p:cNvGrpSpPr/>
          <p:nvPr/>
        </p:nvGrpSpPr>
        <p:grpSpPr>
          <a:xfrm>
            <a:off x="785260" y="1619498"/>
            <a:ext cx="7315768" cy="5504400"/>
            <a:chOff x="785260" y="1619498"/>
            <a:chExt cx="7315768" cy="5504400"/>
          </a:xfrm>
        </p:grpSpPr>
        <p:sp>
          <p:nvSpPr>
            <p:cNvPr id="62" name="Google Shape;62;p13"/>
            <p:cNvSpPr/>
            <p:nvPr/>
          </p:nvSpPr>
          <p:spPr>
            <a:xfrm>
              <a:off x="785275" y="1619500"/>
              <a:ext cx="671100" cy="500400"/>
            </a:xfrm>
            <a:prstGeom prst="rect">
              <a:avLst/>
            </a:prstGeom>
            <a:noFill/>
            <a:ln cap="flat" cmpd="sng" w="19050">
              <a:solidFill>
                <a:srgbClr val="0E0C2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3" name="Google Shape;63;p13"/>
            <p:cNvGrpSpPr/>
            <p:nvPr/>
          </p:nvGrpSpPr>
          <p:grpSpPr>
            <a:xfrm>
              <a:off x="1456275" y="2119898"/>
              <a:ext cx="6644713" cy="5004000"/>
              <a:chOff x="1456275" y="2119898"/>
              <a:chExt cx="6644713" cy="5004000"/>
            </a:xfrm>
          </p:grpSpPr>
          <p:grpSp>
            <p:nvGrpSpPr>
              <p:cNvPr id="64" name="Google Shape;64;p13"/>
              <p:cNvGrpSpPr/>
              <p:nvPr/>
            </p:nvGrpSpPr>
            <p:grpSpPr>
              <a:xfrm>
                <a:off x="1456275" y="2119898"/>
                <a:ext cx="6644713" cy="500400"/>
                <a:chOff x="1456275" y="2043475"/>
                <a:chExt cx="6644713" cy="500400"/>
              </a:xfrm>
            </p:grpSpPr>
            <p:sp>
              <p:nvSpPr>
                <p:cNvPr id="65" name="Google Shape;65;p13"/>
                <p:cNvSpPr/>
                <p:nvPr/>
              </p:nvSpPr>
              <p:spPr>
                <a:xfrm>
                  <a:off x="1456275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6" name="Google Shape;66;p13"/>
                <p:cNvSpPr/>
                <p:nvPr/>
              </p:nvSpPr>
              <p:spPr>
                <a:xfrm>
                  <a:off x="2120750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7" name="Google Shape;67;p13"/>
                <p:cNvSpPr/>
                <p:nvPr/>
              </p:nvSpPr>
              <p:spPr>
                <a:xfrm>
                  <a:off x="2785213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8" name="Google Shape;68;p13"/>
                <p:cNvSpPr/>
                <p:nvPr/>
              </p:nvSpPr>
              <p:spPr>
                <a:xfrm>
                  <a:off x="3449688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9" name="Google Shape;69;p13"/>
                <p:cNvSpPr/>
                <p:nvPr/>
              </p:nvSpPr>
              <p:spPr>
                <a:xfrm>
                  <a:off x="4114150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0" name="Google Shape;70;p13"/>
                <p:cNvSpPr/>
                <p:nvPr/>
              </p:nvSpPr>
              <p:spPr>
                <a:xfrm>
                  <a:off x="4778625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1" name="Google Shape;71;p13"/>
                <p:cNvSpPr/>
                <p:nvPr/>
              </p:nvSpPr>
              <p:spPr>
                <a:xfrm>
                  <a:off x="5443113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2" name="Google Shape;72;p13"/>
                <p:cNvSpPr/>
                <p:nvPr/>
              </p:nvSpPr>
              <p:spPr>
                <a:xfrm>
                  <a:off x="6107588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3" name="Google Shape;73;p13"/>
                <p:cNvSpPr/>
                <p:nvPr/>
              </p:nvSpPr>
              <p:spPr>
                <a:xfrm>
                  <a:off x="6772013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4" name="Google Shape;74;p13"/>
                <p:cNvSpPr/>
                <p:nvPr/>
              </p:nvSpPr>
              <p:spPr>
                <a:xfrm>
                  <a:off x="7436488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75" name="Google Shape;75;p13"/>
              <p:cNvGrpSpPr/>
              <p:nvPr/>
            </p:nvGrpSpPr>
            <p:grpSpPr>
              <a:xfrm>
                <a:off x="1456275" y="2620298"/>
                <a:ext cx="6644713" cy="500400"/>
                <a:chOff x="1456275" y="2043475"/>
                <a:chExt cx="6644713" cy="500400"/>
              </a:xfrm>
            </p:grpSpPr>
            <p:sp>
              <p:nvSpPr>
                <p:cNvPr id="76" name="Google Shape;76;p13"/>
                <p:cNvSpPr/>
                <p:nvPr/>
              </p:nvSpPr>
              <p:spPr>
                <a:xfrm>
                  <a:off x="1456275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7" name="Google Shape;77;p13"/>
                <p:cNvSpPr/>
                <p:nvPr/>
              </p:nvSpPr>
              <p:spPr>
                <a:xfrm>
                  <a:off x="2120750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8" name="Google Shape;78;p13"/>
                <p:cNvSpPr/>
                <p:nvPr/>
              </p:nvSpPr>
              <p:spPr>
                <a:xfrm>
                  <a:off x="2785213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9" name="Google Shape;79;p13"/>
                <p:cNvSpPr/>
                <p:nvPr/>
              </p:nvSpPr>
              <p:spPr>
                <a:xfrm>
                  <a:off x="3449688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0" name="Google Shape;80;p13"/>
                <p:cNvSpPr/>
                <p:nvPr/>
              </p:nvSpPr>
              <p:spPr>
                <a:xfrm>
                  <a:off x="4114150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1" name="Google Shape;81;p13"/>
                <p:cNvSpPr/>
                <p:nvPr/>
              </p:nvSpPr>
              <p:spPr>
                <a:xfrm>
                  <a:off x="4778625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2" name="Google Shape;82;p13"/>
                <p:cNvSpPr/>
                <p:nvPr/>
              </p:nvSpPr>
              <p:spPr>
                <a:xfrm>
                  <a:off x="5443113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3" name="Google Shape;83;p13"/>
                <p:cNvSpPr/>
                <p:nvPr/>
              </p:nvSpPr>
              <p:spPr>
                <a:xfrm>
                  <a:off x="6107588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4" name="Google Shape;84;p13"/>
                <p:cNvSpPr/>
                <p:nvPr/>
              </p:nvSpPr>
              <p:spPr>
                <a:xfrm>
                  <a:off x="6772013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5" name="Google Shape;85;p13"/>
                <p:cNvSpPr/>
                <p:nvPr/>
              </p:nvSpPr>
              <p:spPr>
                <a:xfrm>
                  <a:off x="7436488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86" name="Google Shape;86;p13"/>
              <p:cNvGrpSpPr/>
              <p:nvPr/>
            </p:nvGrpSpPr>
            <p:grpSpPr>
              <a:xfrm>
                <a:off x="1456275" y="3120698"/>
                <a:ext cx="6644713" cy="500400"/>
                <a:chOff x="1456275" y="2043475"/>
                <a:chExt cx="6644713" cy="500400"/>
              </a:xfrm>
            </p:grpSpPr>
            <p:sp>
              <p:nvSpPr>
                <p:cNvPr id="87" name="Google Shape;87;p13"/>
                <p:cNvSpPr/>
                <p:nvPr/>
              </p:nvSpPr>
              <p:spPr>
                <a:xfrm>
                  <a:off x="1456275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8" name="Google Shape;88;p13"/>
                <p:cNvSpPr/>
                <p:nvPr/>
              </p:nvSpPr>
              <p:spPr>
                <a:xfrm>
                  <a:off x="2120750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9" name="Google Shape;89;p13"/>
                <p:cNvSpPr/>
                <p:nvPr/>
              </p:nvSpPr>
              <p:spPr>
                <a:xfrm>
                  <a:off x="2785213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0" name="Google Shape;90;p13"/>
                <p:cNvSpPr/>
                <p:nvPr/>
              </p:nvSpPr>
              <p:spPr>
                <a:xfrm>
                  <a:off x="3449688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1" name="Google Shape;91;p13"/>
                <p:cNvSpPr/>
                <p:nvPr/>
              </p:nvSpPr>
              <p:spPr>
                <a:xfrm>
                  <a:off x="4114150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2" name="Google Shape;92;p13"/>
                <p:cNvSpPr/>
                <p:nvPr/>
              </p:nvSpPr>
              <p:spPr>
                <a:xfrm>
                  <a:off x="4778625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3" name="Google Shape;93;p13"/>
                <p:cNvSpPr/>
                <p:nvPr/>
              </p:nvSpPr>
              <p:spPr>
                <a:xfrm>
                  <a:off x="5443113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4" name="Google Shape;94;p13"/>
                <p:cNvSpPr/>
                <p:nvPr/>
              </p:nvSpPr>
              <p:spPr>
                <a:xfrm>
                  <a:off x="6107588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5" name="Google Shape;95;p13"/>
                <p:cNvSpPr/>
                <p:nvPr/>
              </p:nvSpPr>
              <p:spPr>
                <a:xfrm>
                  <a:off x="6772013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6" name="Google Shape;96;p13"/>
                <p:cNvSpPr/>
                <p:nvPr/>
              </p:nvSpPr>
              <p:spPr>
                <a:xfrm>
                  <a:off x="7436488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97" name="Google Shape;97;p13"/>
              <p:cNvGrpSpPr/>
              <p:nvPr/>
            </p:nvGrpSpPr>
            <p:grpSpPr>
              <a:xfrm>
                <a:off x="1456275" y="3621098"/>
                <a:ext cx="6644713" cy="500400"/>
                <a:chOff x="1456275" y="2043475"/>
                <a:chExt cx="6644713" cy="500400"/>
              </a:xfrm>
            </p:grpSpPr>
            <p:sp>
              <p:nvSpPr>
                <p:cNvPr id="98" name="Google Shape;98;p13"/>
                <p:cNvSpPr/>
                <p:nvPr/>
              </p:nvSpPr>
              <p:spPr>
                <a:xfrm>
                  <a:off x="1456275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9" name="Google Shape;99;p13"/>
                <p:cNvSpPr/>
                <p:nvPr/>
              </p:nvSpPr>
              <p:spPr>
                <a:xfrm>
                  <a:off x="2120750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0" name="Google Shape;100;p13"/>
                <p:cNvSpPr/>
                <p:nvPr/>
              </p:nvSpPr>
              <p:spPr>
                <a:xfrm>
                  <a:off x="2785213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1" name="Google Shape;101;p13"/>
                <p:cNvSpPr/>
                <p:nvPr/>
              </p:nvSpPr>
              <p:spPr>
                <a:xfrm>
                  <a:off x="3449688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2" name="Google Shape;102;p13"/>
                <p:cNvSpPr/>
                <p:nvPr/>
              </p:nvSpPr>
              <p:spPr>
                <a:xfrm>
                  <a:off x="4114150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3" name="Google Shape;103;p13"/>
                <p:cNvSpPr/>
                <p:nvPr/>
              </p:nvSpPr>
              <p:spPr>
                <a:xfrm>
                  <a:off x="4778625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4" name="Google Shape;104;p13"/>
                <p:cNvSpPr/>
                <p:nvPr/>
              </p:nvSpPr>
              <p:spPr>
                <a:xfrm>
                  <a:off x="5443113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5" name="Google Shape;105;p13"/>
                <p:cNvSpPr/>
                <p:nvPr/>
              </p:nvSpPr>
              <p:spPr>
                <a:xfrm>
                  <a:off x="6107588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6" name="Google Shape;106;p13"/>
                <p:cNvSpPr/>
                <p:nvPr/>
              </p:nvSpPr>
              <p:spPr>
                <a:xfrm>
                  <a:off x="6772013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7" name="Google Shape;107;p13"/>
                <p:cNvSpPr/>
                <p:nvPr/>
              </p:nvSpPr>
              <p:spPr>
                <a:xfrm>
                  <a:off x="7436488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08" name="Google Shape;108;p13"/>
              <p:cNvGrpSpPr/>
              <p:nvPr/>
            </p:nvGrpSpPr>
            <p:grpSpPr>
              <a:xfrm>
                <a:off x="1456275" y="4121498"/>
                <a:ext cx="6644713" cy="500400"/>
                <a:chOff x="1456275" y="2043475"/>
                <a:chExt cx="6644713" cy="500400"/>
              </a:xfrm>
            </p:grpSpPr>
            <p:sp>
              <p:nvSpPr>
                <p:cNvPr id="109" name="Google Shape;109;p13"/>
                <p:cNvSpPr/>
                <p:nvPr/>
              </p:nvSpPr>
              <p:spPr>
                <a:xfrm>
                  <a:off x="1456275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0" name="Google Shape;110;p13"/>
                <p:cNvSpPr/>
                <p:nvPr/>
              </p:nvSpPr>
              <p:spPr>
                <a:xfrm>
                  <a:off x="2120750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1" name="Google Shape;111;p13"/>
                <p:cNvSpPr/>
                <p:nvPr/>
              </p:nvSpPr>
              <p:spPr>
                <a:xfrm>
                  <a:off x="2785213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2" name="Google Shape;112;p13"/>
                <p:cNvSpPr/>
                <p:nvPr/>
              </p:nvSpPr>
              <p:spPr>
                <a:xfrm>
                  <a:off x="3449688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3" name="Google Shape;113;p13"/>
                <p:cNvSpPr/>
                <p:nvPr/>
              </p:nvSpPr>
              <p:spPr>
                <a:xfrm>
                  <a:off x="4114150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4" name="Google Shape;114;p13"/>
                <p:cNvSpPr/>
                <p:nvPr/>
              </p:nvSpPr>
              <p:spPr>
                <a:xfrm>
                  <a:off x="4778625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5" name="Google Shape;115;p13"/>
                <p:cNvSpPr/>
                <p:nvPr/>
              </p:nvSpPr>
              <p:spPr>
                <a:xfrm>
                  <a:off x="5443113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6" name="Google Shape;116;p13"/>
                <p:cNvSpPr/>
                <p:nvPr/>
              </p:nvSpPr>
              <p:spPr>
                <a:xfrm>
                  <a:off x="6107588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7" name="Google Shape;117;p13"/>
                <p:cNvSpPr/>
                <p:nvPr/>
              </p:nvSpPr>
              <p:spPr>
                <a:xfrm>
                  <a:off x="6772013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8" name="Google Shape;118;p13"/>
                <p:cNvSpPr/>
                <p:nvPr/>
              </p:nvSpPr>
              <p:spPr>
                <a:xfrm>
                  <a:off x="7436488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19" name="Google Shape;119;p13"/>
              <p:cNvGrpSpPr/>
              <p:nvPr/>
            </p:nvGrpSpPr>
            <p:grpSpPr>
              <a:xfrm>
                <a:off x="1456275" y="4621898"/>
                <a:ext cx="6644713" cy="500400"/>
                <a:chOff x="1456275" y="2043475"/>
                <a:chExt cx="6644713" cy="500400"/>
              </a:xfrm>
            </p:grpSpPr>
            <p:sp>
              <p:nvSpPr>
                <p:cNvPr id="120" name="Google Shape;120;p13"/>
                <p:cNvSpPr/>
                <p:nvPr/>
              </p:nvSpPr>
              <p:spPr>
                <a:xfrm>
                  <a:off x="1456275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1" name="Google Shape;121;p13"/>
                <p:cNvSpPr/>
                <p:nvPr/>
              </p:nvSpPr>
              <p:spPr>
                <a:xfrm>
                  <a:off x="2120750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2" name="Google Shape;122;p13"/>
                <p:cNvSpPr/>
                <p:nvPr/>
              </p:nvSpPr>
              <p:spPr>
                <a:xfrm>
                  <a:off x="2785213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3" name="Google Shape;123;p13"/>
                <p:cNvSpPr/>
                <p:nvPr/>
              </p:nvSpPr>
              <p:spPr>
                <a:xfrm>
                  <a:off x="3449688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4" name="Google Shape;124;p13"/>
                <p:cNvSpPr/>
                <p:nvPr/>
              </p:nvSpPr>
              <p:spPr>
                <a:xfrm>
                  <a:off x="4114150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5" name="Google Shape;125;p13"/>
                <p:cNvSpPr/>
                <p:nvPr/>
              </p:nvSpPr>
              <p:spPr>
                <a:xfrm>
                  <a:off x="4778625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6" name="Google Shape;126;p13"/>
                <p:cNvSpPr/>
                <p:nvPr/>
              </p:nvSpPr>
              <p:spPr>
                <a:xfrm>
                  <a:off x="5443113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7" name="Google Shape;127;p13"/>
                <p:cNvSpPr/>
                <p:nvPr/>
              </p:nvSpPr>
              <p:spPr>
                <a:xfrm>
                  <a:off x="6107588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8" name="Google Shape;128;p13"/>
                <p:cNvSpPr/>
                <p:nvPr/>
              </p:nvSpPr>
              <p:spPr>
                <a:xfrm>
                  <a:off x="6772013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9" name="Google Shape;129;p13"/>
                <p:cNvSpPr/>
                <p:nvPr/>
              </p:nvSpPr>
              <p:spPr>
                <a:xfrm>
                  <a:off x="7436488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30" name="Google Shape;130;p13"/>
              <p:cNvGrpSpPr/>
              <p:nvPr/>
            </p:nvGrpSpPr>
            <p:grpSpPr>
              <a:xfrm>
                <a:off x="1456275" y="5122298"/>
                <a:ext cx="6644713" cy="500400"/>
                <a:chOff x="1456275" y="2043475"/>
                <a:chExt cx="6644713" cy="500400"/>
              </a:xfrm>
            </p:grpSpPr>
            <p:sp>
              <p:nvSpPr>
                <p:cNvPr id="131" name="Google Shape;131;p13"/>
                <p:cNvSpPr/>
                <p:nvPr/>
              </p:nvSpPr>
              <p:spPr>
                <a:xfrm>
                  <a:off x="1456275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2" name="Google Shape;132;p13"/>
                <p:cNvSpPr/>
                <p:nvPr/>
              </p:nvSpPr>
              <p:spPr>
                <a:xfrm>
                  <a:off x="2120750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3" name="Google Shape;133;p13"/>
                <p:cNvSpPr/>
                <p:nvPr/>
              </p:nvSpPr>
              <p:spPr>
                <a:xfrm>
                  <a:off x="2785213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4" name="Google Shape;134;p13"/>
                <p:cNvSpPr/>
                <p:nvPr/>
              </p:nvSpPr>
              <p:spPr>
                <a:xfrm>
                  <a:off x="3449688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5" name="Google Shape;135;p13"/>
                <p:cNvSpPr/>
                <p:nvPr/>
              </p:nvSpPr>
              <p:spPr>
                <a:xfrm>
                  <a:off x="4114150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6" name="Google Shape;136;p13"/>
                <p:cNvSpPr/>
                <p:nvPr/>
              </p:nvSpPr>
              <p:spPr>
                <a:xfrm>
                  <a:off x="4778625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7" name="Google Shape;137;p13"/>
                <p:cNvSpPr/>
                <p:nvPr/>
              </p:nvSpPr>
              <p:spPr>
                <a:xfrm>
                  <a:off x="5443113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8" name="Google Shape;138;p13"/>
                <p:cNvSpPr/>
                <p:nvPr/>
              </p:nvSpPr>
              <p:spPr>
                <a:xfrm>
                  <a:off x="6107588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9" name="Google Shape;139;p13"/>
                <p:cNvSpPr/>
                <p:nvPr/>
              </p:nvSpPr>
              <p:spPr>
                <a:xfrm>
                  <a:off x="6772013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0" name="Google Shape;140;p13"/>
                <p:cNvSpPr/>
                <p:nvPr/>
              </p:nvSpPr>
              <p:spPr>
                <a:xfrm>
                  <a:off x="7436488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41" name="Google Shape;141;p13"/>
              <p:cNvGrpSpPr/>
              <p:nvPr/>
            </p:nvGrpSpPr>
            <p:grpSpPr>
              <a:xfrm>
                <a:off x="1456275" y="5622698"/>
                <a:ext cx="6644713" cy="500400"/>
                <a:chOff x="1456275" y="2043475"/>
                <a:chExt cx="6644713" cy="500400"/>
              </a:xfrm>
            </p:grpSpPr>
            <p:sp>
              <p:nvSpPr>
                <p:cNvPr id="142" name="Google Shape;142;p13"/>
                <p:cNvSpPr/>
                <p:nvPr/>
              </p:nvSpPr>
              <p:spPr>
                <a:xfrm>
                  <a:off x="1456275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3" name="Google Shape;143;p13"/>
                <p:cNvSpPr/>
                <p:nvPr/>
              </p:nvSpPr>
              <p:spPr>
                <a:xfrm>
                  <a:off x="2120750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4" name="Google Shape;144;p13"/>
                <p:cNvSpPr/>
                <p:nvPr/>
              </p:nvSpPr>
              <p:spPr>
                <a:xfrm>
                  <a:off x="2785213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5" name="Google Shape;145;p13"/>
                <p:cNvSpPr/>
                <p:nvPr/>
              </p:nvSpPr>
              <p:spPr>
                <a:xfrm>
                  <a:off x="3449688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6" name="Google Shape;146;p13"/>
                <p:cNvSpPr/>
                <p:nvPr/>
              </p:nvSpPr>
              <p:spPr>
                <a:xfrm>
                  <a:off x="4114150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7" name="Google Shape;147;p13"/>
                <p:cNvSpPr/>
                <p:nvPr/>
              </p:nvSpPr>
              <p:spPr>
                <a:xfrm>
                  <a:off x="4778625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8" name="Google Shape;148;p13"/>
                <p:cNvSpPr/>
                <p:nvPr/>
              </p:nvSpPr>
              <p:spPr>
                <a:xfrm>
                  <a:off x="5443113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9" name="Google Shape;149;p13"/>
                <p:cNvSpPr/>
                <p:nvPr/>
              </p:nvSpPr>
              <p:spPr>
                <a:xfrm>
                  <a:off x="6107588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0" name="Google Shape;150;p13"/>
                <p:cNvSpPr/>
                <p:nvPr/>
              </p:nvSpPr>
              <p:spPr>
                <a:xfrm>
                  <a:off x="6772013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1" name="Google Shape;151;p13"/>
                <p:cNvSpPr/>
                <p:nvPr/>
              </p:nvSpPr>
              <p:spPr>
                <a:xfrm>
                  <a:off x="7436488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52" name="Google Shape;152;p13"/>
              <p:cNvGrpSpPr/>
              <p:nvPr/>
            </p:nvGrpSpPr>
            <p:grpSpPr>
              <a:xfrm>
                <a:off x="1456275" y="6123098"/>
                <a:ext cx="6644713" cy="500400"/>
                <a:chOff x="1456275" y="2043475"/>
                <a:chExt cx="6644713" cy="500400"/>
              </a:xfrm>
            </p:grpSpPr>
            <p:sp>
              <p:nvSpPr>
                <p:cNvPr id="153" name="Google Shape;153;p13"/>
                <p:cNvSpPr/>
                <p:nvPr/>
              </p:nvSpPr>
              <p:spPr>
                <a:xfrm>
                  <a:off x="1456275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4" name="Google Shape;154;p13"/>
                <p:cNvSpPr/>
                <p:nvPr/>
              </p:nvSpPr>
              <p:spPr>
                <a:xfrm>
                  <a:off x="2120750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5" name="Google Shape;155;p13"/>
                <p:cNvSpPr/>
                <p:nvPr/>
              </p:nvSpPr>
              <p:spPr>
                <a:xfrm>
                  <a:off x="2785213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6" name="Google Shape;156;p13"/>
                <p:cNvSpPr/>
                <p:nvPr/>
              </p:nvSpPr>
              <p:spPr>
                <a:xfrm>
                  <a:off x="3449688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7" name="Google Shape;157;p13"/>
                <p:cNvSpPr/>
                <p:nvPr/>
              </p:nvSpPr>
              <p:spPr>
                <a:xfrm>
                  <a:off x="4114150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8" name="Google Shape;158;p13"/>
                <p:cNvSpPr/>
                <p:nvPr/>
              </p:nvSpPr>
              <p:spPr>
                <a:xfrm>
                  <a:off x="4778625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9" name="Google Shape;159;p13"/>
                <p:cNvSpPr/>
                <p:nvPr/>
              </p:nvSpPr>
              <p:spPr>
                <a:xfrm>
                  <a:off x="5443113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0" name="Google Shape;160;p13"/>
                <p:cNvSpPr/>
                <p:nvPr/>
              </p:nvSpPr>
              <p:spPr>
                <a:xfrm>
                  <a:off x="6107588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1" name="Google Shape;161;p13"/>
                <p:cNvSpPr/>
                <p:nvPr/>
              </p:nvSpPr>
              <p:spPr>
                <a:xfrm>
                  <a:off x="6772013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2" name="Google Shape;162;p13"/>
                <p:cNvSpPr/>
                <p:nvPr/>
              </p:nvSpPr>
              <p:spPr>
                <a:xfrm>
                  <a:off x="7436488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63" name="Google Shape;163;p13"/>
              <p:cNvGrpSpPr/>
              <p:nvPr/>
            </p:nvGrpSpPr>
            <p:grpSpPr>
              <a:xfrm>
                <a:off x="1456275" y="6623498"/>
                <a:ext cx="6644713" cy="500400"/>
                <a:chOff x="1456275" y="2043475"/>
                <a:chExt cx="6644713" cy="500400"/>
              </a:xfrm>
            </p:grpSpPr>
            <p:sp>
              <p:nvSpPr>
                <p:cNvPr id="164" name="Google Shape;164;p13"/>
                <p:cNvSpPr/>
                <p:nvPr/>
              </p:nvSpPr>
              <p:spPr>
                <a:xfrm>
                  <a:off x="1456275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5" name="Google Shape;165;p13"/>
                <p:cNvSpPr/>
                <p:nvPr/>
              </p:nvSpPr>
              <p:spPr>
                <a:xfrm>
                  <a:off x="2120750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6" name="Google Shape;166;p13"/>
                <p:cNvSpPr/>
                <p:nvPr/>
              </p:nvSpPr>
              <p:spPr>
                <a:xfrm>
                  <a:off x="2785213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7" name="Google Shape;167;p13"/>
                <p:cNvSpPr/>
                <p:nvPr/>
              </p:nvSpPr>
              <p:spPr>
                <a:xfrm>
                  <a:off x="3449688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8" name="Google Shape;168;p13"/>
                <p:cNvSpPr/>
                <p:nvPr/>
              </p:nvSpPr>
              <p:spPr>
                <a:xfrm>
                  <a:off x="4114150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9" name="Google Shape;169;p13"/>
                <p:cNvSpPr/>
                <p:nvPr/>
              </p:nvSpPr>
              <p:spPr>
                <a:xfrm>
                  <a:off x="4778625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0" name="Google Shape;170;p13"/>
                <p:cNvSpPr/>
                <p:nvPr/>
              </p:nvSpPr>
              <p:spPr>
                <a:xfrm>
                  <a:off x="5443113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1" name="Google Shape;171;p13"/>
                <p:cNvSpPr/>
                <p:nvPr/>
              </p:nvSpPr>
              <p:spPr>
                <a:xfrm>
                  <a:off x="6107588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2" name="Google Shape;172;p13"/>
                <p:cNvSpPr/>
                <p:nvPr/>
              </p:nvSpPr>
              <p:spPr>
                <a:xfrm>
                  <a:off x="6772013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3" name="Google Shape;173;p13"/>
                <p:cNvSpPr/>
                <p:nvPr/>
              </p:nvSpPr>
              <p:spPr>
                <a:xfrm>
                  <a:off x="7436488" y="2043475"/>
                  <a:ext cx="664500" cy="5004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174" name="Google Shape;174;p13"/>
            <p:cNvGrpSpPr/>
            <p:nvPr/>
          </p:nvGrpSpPr>
          <p:grpSpPr>
            <a:xfrm>
              <a:off x="785260" y="2119898"/>
              <a:ext cx="671012" cy="5004000"/>
              <a:chOff x="791800" y="2043475"/>
              <a:chExt cx="664500" cy="5004000"/>
            </a:xfrm>
          </p:grpSpPr>
          <p:sp>
            <p:nvSpPr>
              <p:cNvPr id="175" name="Google Shape;175;p13"/>
              <p:cNvSpPr/>
              <p:nvPr/>
            </p:nvSpPr>
            <p:spPr>
              <a:xfrm>
                <a:off x="791800" y="2043475"/>
                <a:ext cx="664500" cy="500400"/>
              </a:xfrm>
              <a:prstGeom prst="rect">
                <a:avLst/>
              </a:prstGeom>
              <a:solidFill>
                <a:srgbClr val="F0B7B7"/>
              </a:solidFill>
              <a:ln cap="flat" cmpd="sng" w="19050">
                <a:solidFill>
                  <a:srgbClr val="CE0F1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3"/>
              <p:cNvSpPr/>
              <p:nvPr/>
            </p:nvSpPr>
            <p:spPr>
              <a:xfrm>
                <a:off x="791800" y="2543875"/>
                <a:ext cx="664500" cy="500400"/>
              </a:xfrm>
              <a:prstGeom prst="rect">
                <a:avLst/>
              </a:prstGeom>
              <a:solidFill>
                <a:srgbClr val="F0B7B7"/>
              </a:solidFill>
              <a:ln cap="flat" cmpd="sng" w="19050">
                <a:solidFill>
                  <a:srgbClr val="CE0F1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3"/>
              <p:cNvSpPr/>
              <p:nvPr/>
            </p:nvSpPr>
            <p:spPr>
              <a:xfrm>
                <a:off x="791800" y="3044275"/>
                <a:ext cx="664500" cy="500400"/>
              </a:xfrm>
              <a:prstGeom prst="rect">
                <a:avLst/>
              </a:prstGeom>
              <a:solidFill>
                <a:srgbClr val="F0B7B7"/>
              </a:solidFill>
              <a:ln cap="flat" cmpd="sng" w="19050">
                <a:solidFill>
                  <a:srgbClr val="CE0F1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8" name="Google Shape;178;p13"/>
              <p:cNvSpPr/>
              <p:nvPr/>
            </p:nvSpPr>
            <p:spPr>
              <a:xfrm>
                <a:off x="791800" y="3544675"/>
                <a:ext cx="664500" cy="500400"/>
              </a:xfrm>
              <a:prstGeom prst="rect">
                <a:avLst/>
              </a:prstGeom>
              <a:solidFill>
                <a:srgbClr val="F0B7B7"/>
              </a:solidFill>
              <a:ln cap="flat" cmpd="sng" w="19050">
                <a:solidFill>
                  <a:srgbClr val="CE0F1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9" name="Google Shape;179;p13"/>
              <p:cNvSpPr/>
              <p:nvPr/>
            </p:nvSpPr>
            <p:spPr>
              <a:xfrm>
                <a:off x="791800" y="4045075"/>
                <a:ext cx="664500" cy="500400"/>
              </a:xfrm>
              <a:prstGeom prst="rect">
                <a:avLst/>
              </a:prstGeom>
              <a:solidFill>
                <a:srgbClr val="F0B7B7"/>
              </a:solidFill>
              <a:ln cap="flat" cmpd="sng" w="19050">
                <a:solidFill>
                  <a:srgbClr val="CE0F1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3"/>
              <p:cNvSpPr/>
              <p:nvPr/>
            </p:nvSpPr>
            <p:spPr>
              <a:xfrm>
                <a:off x="791800" y="4545475"/>
                <a:ext cx="664500" cy="500400"/>
              </a:xfrm>
              <a:prstGeom prst="rect">
                <a:avLst/>
              </a:prstGeom>
              <a:solidFill>
                <a:srgbClr val="F0B7B7"/>
              </a:solidFill>
              <a:ln cap="flat" cmpd="sng" w="19050">
                <a:solidFill>
                  <a:srgbClr val="CE0F1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3"/>
              <p:cNvSpPr/>
              <p:nvPr/>
            </p:nvSpPr>
            <p:spPr>
              <a:xfrm>
                <a:off x="791800" y="5045875"/>
                <a:ext cx="664500" cy="500400"/>
              </a:xfrm>
              <a:prstGeom prst="rect">
                <a:avLst/>
              </a:prstGeom>
              <a:solidFill>
                <a:srgbClr val="F0B7B7"/>
              </a:solidFill>
              <a:ln cap="flat" cmpd="sng" w="19050">
                <a:solidFill>
                  <a:srgbClr val="CE0F1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3"/>
              <p:cNvSpPr/>
              <p:nvPr/>
            </p:nvSpPr>
            <p:spPr>
              <a:xfrm>
                <a:off x="791800" y="5546275"/>
                <a:ext cx="664500" cy="500400"/>
              </a:xfrm>
              <a:prstGeom prst="rect">
                <a:avLst/>
              </a:prstGeom>
              <a:solidFill>
                <a:srgbClr val="F0B7B7"/>
              </a:solidFill>
              <a:ln cap="flat" cmpd="sng" w="19050">
                <a:solidFill>
                  <a:srgbClr val="CE0F1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3"/>
              <p:cNvSpPr/>
              <p:nvPr/>
            </p:nvSpPr>
            <p:spPr>
              <a:xfrm>
                <a:off x="791800" y="6046675"/>
                <a:ext cx="664500" cy="500400"/>
              </a:xfrm>
              <a:prstGeom prst="rect">
                <a:avLst/>
              </a:prstGeom>
              <a:solidFill>
                <a:srgbClr val="F0B7B7"/>
              </a:solidFill>
              <a:ln cap="flat" cmpd="sng" w="19050">
                <a:solidFill>
                  <a:srgbClr val="CE0F1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4" name="Google Shape;184;p13"/>
              <p:cNvSpPr/>
              <p:nvPr/>
            </p:nvSpPr>
            <p:spPr>
              <a:xfrm>
                <a:off x="791800" y="6547075"/>
                <a:ext cx="664500" cy="500400"/>
              </a:xfrm>
              <a:prstGeom prst="rect">
                <a:avLst/>
              </a:prstGeom>
              <a:solidFill>
                <a:srgbClr val="F0B7B7"/>
              </a:solidFill>
              <a:ln cap="flat" cmpd="sng" w="19050">
                <a:solidFill>
                  <a:srgbClr val="CE0F1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5" name="Google Shape;185;p13"/>
            <p:cNvGrpSpPr/>
            <p:nvPr/>
          </p:nvGrpSpPr>
          <p:grpSpPr>
            <a:xfrm>
              <a:off x="1456273" y="1619498"/>
              <a:ext cx="6644755" cy="500400"/>
              <a:chOff x="1456273" y="1543075"/>
              <a:chExt cx="6644755" cy="500400"/>
            </a:xfrm>
          </p:grpSpPr>
          <p:sp>
            <p:nvSpPr>
              <p:cNvPr id="186" name="Google Shape;186;p13"/>
              <p:cNvSpPr/>
              <p:nvPr/>
            </p:nvSpPr>
            <p:spPr>
              <a:xfrm>
                <a:off x="1456273" y="1543075"/>
                <a:ext cx="664500" cy="500400"/>
              </a:xfrm>
              <a:prstGeom prst="rect">
                <a:avLst/>
              </a:prstGeom>
              <a:solidFill>
                <a:srgbClr val="B4D9ED"/>
              </a:solidFill>
              <a:ln cap="flat" cmpd="sng" w="19050">
                <a:solidFill>
                  <a:srgbClr val="0682C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3"/>
              <p:cNvSpPr/>
              <p:nvPr/>
            </p:nvSpPr>
            <p:spPr>
              <a:xfrm>
                <a:off x="2120745" y="1543075"/>
                <a:ext cx="664500" cy="500400"/>
              </a:xfrm>
              <a:prstGeom prst="rect">
                <a:avLst/>
              </a:prstGeom>
              <a:solidFill>
                <a:srgbClr val="B4D9ED"/>
              </a:solidFill>
              <a:ln cap="flat" cmpd="sng" w="19050">
                <a:solidFill>
                  <a:srgbClr val="0682C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3"/>
              <p:cNvSpPr/>
              <p:nvPr/>
            </p:nvSpPr>
            <p:spPr>
              <a:xfrm>
                <a:off x="2785218" y="1543075"/>
                <a:ext cx="664500" cy="500400"/>
              </a:xfrm>
              <a:prstGeom prst="rect">
                <a:avLst/>
              </a:prstGeom>
              <a:solidFill>
                <a:srgbClr val="B4D9ED"/>
              </a:solidFill>
              <a:ln cap="flat" cmpd="sng" w="19050">
                <a:solidFill>
                  <a:srgbClr val="0682C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9" name="Google Shape;189;p13"/>
              <p:cNvSpPr/>
              <p:nvPr/>
            </p:nvSpPr>
            <p:spPr>
              <a:xfrm>
                <a:off x="3449691" y="1543075"/>
                <a:ext cx="664500" cy="500400"/>
              </a:xfrm>
              <a:prstGeom prst="rect">
                <a:avLst/>
              </a:prstGeom>
              <a:solidFill>
                <a:srgbClr val="B4D9ED"/>
              </a:solidFill>
              <a:ln cap="flat" cmpd="sng" w="19050">
                <a:solidFill>
                  <a:srgbClr val="0682C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0" name="Google Shape;190;p13"/>
              <p:cNvSpPr/>
              <p:nvPr/>
            </p:nvSpPr>
            <p:spPr>
              <a:xfrm>
                <a:off x="4114164" y="1543075"/>
                <a:ext cx="664500" cy="500400"/>
              </a:xfrm>
              <a:prstGeom prst="rect">
                <a:avLst/>
              </a:prstGeom>
              <a:solidFill>
                <a:srgbClr val="B4D9ED"/>
              </a:solidFill>
              <a:ln cap="flat" cmpd="sng" w="19050">
                <a:solidFill>
                  <a:srgbClr val="0682C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3"/>
              <p:cNvSpPr/>
              <p:nvPr/>
            </p:nvSpPr>
            <p:spPr>
              <a:xfrm>
                <a:off x="4778636" y="1543075"/>
                <a:ext cx="664500" cy="500400"/>
              </a:xfrm>
              <a:prstGeom prst="rect">
                <a:avLst/>
              </a:prstGeom>
              <a:solidFill>
                <a:srgbClr val="B4D9ED"/>
              </a:solidFill>
              <a:ln cap="flat" cmpd="sng" w="19050">
                <a:solidFill>
                  <a:srgbClr val="0682C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3"/>
              <p:cNvSpPr/>
              <p:nvPr/>
            </p:nvSpPr>
            <p:spPr>
              <a:xfrm>
                <a:off x="5443109" y="1543075"/>
                <a:ext cx="664500" cy="500400"/>
              </a:xfrm>
              <a:prstGeom prst="rect">
                <a:avLst/>
              </a:prstGeom>
              <a:solidFill>
                <a:srgbClr val="B4D9ED"/>
              </a:solidFill>
              <a:ln cap="flat" cmpd="sng" w="19050">
                <a:solidFill>
                  <a:srgbClr val="0682C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3"/>
              <p:cNvSpPr/>
              <p:nvPr/>
            </p:nvSpPr>
            <p:spPr>
              <a:xfrm>
                <a:off x="6107582" y="1543075"/>
                <a:ext cx="664500" cy="500400"/>
              </a:xfrm>
              <a:prstGeom prst="rect">
                <a:avLst/>
              </a:prstGeom>
              <a:solidFill>
                <a:srgbClr val="B4D9ED"/>
              </a:solidFill>
              <a:ln cap="flat" cmpd="sng" w="19050">
                <a:solidFill>
                  <a:srgbClr val="0682C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4" name="Google Shape;194;p13"/>
              <p:cNvSpPr/>
              <p:nvPr/>
            </p:nvSpPr>
            <p:spPr>
              <a:xfrm>
                <a:off x="6772055" y="1543075"/>
                <a:ext cx="664500" cy="500400"/>
              </a:xfrm>
              <a:prstGeom prst="rect">
                <a:avLst/>
              </a:prstGeom>
              <a:solidFill>
                <a:srgbClr val="B4D9ED"/>
              </a:solidFill>
              <a:ln cap="flat" cmpd="sng" w="19050">
                <a:solidFill>
                  <a:srgbClr val="0682C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5" name="Google Shape;195;p13"/>
              <p:cNvSpPr/>
              <p:nvPr/>
            </p:nvSpPr>
            <p:spPr>
              <a:xfrm>
                <a:off x="7436527" y="1543075"/>
                <a:ext cx="664500" cy="500400"/>
              </a:xfrm>
              <a:prstGeom prst="rect">
                <a:avLst/>
              </a:prstGeom>
              <a:solidFill>
                <a:srgbClr val="B4D9ED"/>
              </a:solidFill>
              <a:ln cap="flat" cmpd="sng" w="19050">
                <a:solidFill>
                  <a:srgbClr val="0682C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96" name="Google Shape;196;p13"/>
          <p:cNvGrpSpPr/>
          <p:nvPr/>
        </p:nvGrpSpPr>
        <p:grpSpPr>
          <a:xfrm>
            <a:off x="8342950" y="285025"/>
            <a:ext cx="2029500" cy="6834491"/>
            <a:chOff x="8342950" y="285025"/>
            <a:chExt cx="2029500" cy="6834491"/>
          </a:xfrm>
        </p:grpSpPr>
        <p:pic>
          <p:nvPicPr>
            <p:cNvPr id="197" name="Google Shape;197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593387" y="285025"/>
              <a:ext cx="1534325" cy="16958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98" name="Google Shape;198;p13"/>
            <p:cNvGrpSpPr/>
            <p:nvPr/>
          </p:nvGrpSpPr>
          <p:grpSpPr>
            <a:xfrm>
              <a:off x="8342950" y="2316470"/>
              <a:ext cx="2029500" cy="538040"/>
              <a:chOff x="8342950" y="2716885"/>
              <a:chExt cx="2029500" cy="538040"/>
            </a:xfrm>
          </p:grpSpPr>
          <p:sp>
            <p:nvSpPr>
              <p:cNvPr id="199" name="Google Shape;199;p13"/>
              <p:cNvSpPr/>
              <p:nvPr/>
            </p:nvSpPr>
            <p:spPr>
              <a:xfrm>
                <a:off x="8460000" y="3021825"/>
                <a:ext cx="1800000" cy="233100"/>
              </a:xfrm>
              <a:prstGeom prst="rect">
                <a:avLst/>
              </a:prstGeom>
              <a:noFill/>
              <a:ln cap="flat" cmpd="sng" w="19050">
                <a:solidFill>
                  <a:srgbClr val="0E0C2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3"/>
              <p:cNvSpPr txBox="1"/>
              <p:nvPr/>
            </p:nvSpPr>
            <p:spPr>
              <a:xfrm>
                <a:off x="8342950" y="2716885"/>
                <a:ext cx="20295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0E0C21"/>
                    </a:solidFill>
                    <a:latin typeface="Montserrat Black"/>
                    <a:ea typeface="Montserrat Black"/>
                    <a:cs typeface="Montserrat Black"/>
                    <a:sym typeface="Montserrat Black"/>
                  </a:rPr>
                  <a:t>COST PER SQUARE</a:t>
                </a:r>
                <a:endParaRPr>
                  <a:solidFill>
                    <a:srgbClr val="0E0C21"/>
                  </a:solidFill>
                  <a:latin typeface="Montserrat Black"/>
                  <a:ea typeface="Montserrat Black"/>
                  <a:cs typeface="Montserrat Black"/>
                  <a:sym typeface="Montserrat Black"/>
                </a:endParaRPr>
              </a:p>
            </p:txBody>
          </p:sp>
        </p:grpSp>
        <p:grpSp>
          <p:nvGrpSpPr>
            <p:cNvPr id="201" name="Google Shape;201;p13"/>
            <p:cNvGrpSpPr/>
            <p:nvPr/>
          </p:nvGrpSpPr>
          <p:grpSpPr>
            <a:xfrm>
              <a:off x="8455146" y="3088091"/>
              <a:ext cx="1810804" cy="1902120"/>
              <a:chOff x="8455146" y="3565998"/>
              <a:chExt cx="1810804" cy="1902120"/>
            </a:xfrm>
          </p:grpSpPr>
          <p:sp>
            <p:nvSpPr>
              <p:cNvPr id="202" name="Google Shape;202;p13"/>
              <p:cNvSpPr txBox="1"/>
              <p:nvPr/>
            </p:nvSpPr>
            <p:spPr>
              <a:xfrm>
                <a:off x="8455150" y="3565998"/>
                <a:ext cx="18108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0E0C21"/>
                    </a:solidFill>
                    <a:latin typeface="Montserrat Black"/>
                    <a:ea typeface="Montserrat Black"/>
                    <a:cs typeface="Montserrat Black"/>
                    <a:sym typeface="Montserrat Black"/>
                  </a:rPr>
                  <a:t>RESULTS:</a:t>
                </a:r>
                <a:endParaRPr>
                  <a:solidFill>
                    <a:srgbClr val="0E0C21"/>
                  </a:solidFill>
                  <a:latin typeface="Montserrat Black"/>
                  <a:ea typeface="Montserrat Black"/>
                  <a:cs typeface="Montserrat Black"/>
                  <a:sym typeface="Montserrat Black"/>
                </a:endParaRPr>
              </a:p>
            </p:txBody>
          </p:sp>
          <p:grpSp>
            <p:nvGrpSpPr>
              <p:cNvPr id="203" name="Google Shape;203;p13"/>
              <p:cNvGrpSpPr/>
              <p:nvPr/>
            </p:nvGrpSpPr>
            <p:grpSpPr>
              <a:xfrm>
                <a:off x="8455146" y="3870948"/>
                <a:ext cx="1810645" cy="233100"/>
                <a:chOff x="8455146" y="3857725"/>
                <a:chExt cx="1810645" cy="233100"/>
              </a:xfrm>
            </p:grpSpPr>
            <p:sp>
              <p:nvSpPr>
                <p:cNvPr id="204" name="Google Shape;204;p13"/>
                <p:cNvSpPr/>
                <p:nvPr/>
              </p:nvSpPr>
              <p:spPr>
                <a:xfrm>
                  <a:off x="9524547" y="3857725"/>
                  <a:ext cx="741244" cy="2331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5" name="Google Shape;205;p13"/>
                <p:cNvSpPr txBox="1"/>
                <p:nvPr/>
              </p:nvSpPr>
              <p:spPr>
                <a:xfrm>
                  <a:off x="8455146" y="3866575"/>
                  <a:ext cx="9570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>
                      <a:solidFill>
                        <a:srgbClr val="0E0C21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QTR 1:</a:t>
                  </a:r>
                  <a:endParaRPr b="1">
                    <a:solidFill>
                      <a:srgbClr val="0E0C2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206" name="Google Shape;206;p13"/>
              <p:cNvGrpSpPr/>
              <p:nvPr/>
            </p:nvGrpSpPr>
            <p:grpSpPr>
              <a:xfrm>
                <a:off x="8455146" y="4212934"/>
                <a:ext cx="1810702" cy="233100"/>
                <a:chOff x="8455146" y="3857725"/>
                <a:chExt cx="1810702" cy="233100"/>
              </a:xfrm>
            </p:grpSpPr>
            <p:sp>
              <p:nvSpPr>
                <p:cNvPr id="207" name="Google Shape;207;p13"/>
                <p:cNvSpPr/>
                <p:nvPr/>
              </p:nvSpPr>
              <p:spPr>
                <a:xfrm>
                  <a:off x="9524547" y="3857725"/>
                  <a:ext cx="741300" cy="2331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8" name="Google Shape;208;p13"/>
                <p:cNvSpPr txBox="1"/>
                <p:nvPr/>
              </p:nvSpPr>
              <p:spPr>
                <a:xfrm>
                  <a:off x="8455146" y="3866575"/>
                  <a:ext cx="9570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>
                      <a:solidFill>
                        <a:srgbClr val="0E0C21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QTR 2:</a:t>
                  </a:r>
                  <a:endParaRPr b="1">
                    <a:solidFill>
                      <a:srgbClr val="0E0C2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209" name="Google Shape;209;p13"/>
              <p:cNvGrpSpPr/>
              <p:nvPr/>
            </p:nvGrpSpPr>
            <p:grpSpPr>
              <a:xfrm>
                <a:off x="8455146" y="4554919"/>
                <a:ext cx="1810702" cy="233100"/>
                <a:chOff x="8455146" y="3857725"/>
                <a:chExt cx="1810702" cy="233100"/>
              </a:xfrm>
            </p:grpSpPr>
            <p:sp>
              <p:nvSpPr>
                <p:cNvPr id="210" name="Google Shape;210;p13"/>
                <p:cNvSpPr/>
                <p:nvPr/>
              </p:nvSpPr>
              <p:spPr>
                <a:xfrm>
                  <a:off x="9524547" y="3857725"/>
                  <a:ext cx="741300" cy="2331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1" name="Google Shape;211;p13"/>
                <p:cNvSpPr txBox="1"/>
                <p:nvPr/>
              </p:nvSpPr>
              <p:spPr>
                <a:xfrm>
                  <a:off x="8455146" y="3866575"/>
                  <a:ext cx="9570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>
                      <a:solidFill>
                        <a:srgbClr val="0E0C21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QTR 3:</a:t>
                  </a:r>
                  <a:endParaRPr b="1">
                    <a:solidFill>
                      <a:srgbClr val="0E0C2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212" name="Google Shape;212;p13"/>
              <p:cNvGrpSpPr/>
              <p:nvPr/>
            </p:nvGrpSpPr>
            <p:grpSpPr>
              <a:xfrm>
                <a:off x="8455146" y="4896905"/>
                <a:ext cx="1810702" cy="233100"/>
                <a:chOff x="8455146" y="3857725"/>
                <a:chExt cx="1810702" cy="233100"/>
              </a:xfrm>
            </p:grpSpPr>
            <p:sp>
              <p:nvSpPr>
                <p:cNvPr id="213" name="Google Shape;213;p13"/>
                <p:cNvSpPr/>
                <p:nvPr/>
              </p:nvSpPr>
              <p:spPr>
                <a:xfrm>
                  <a:off x="9524547" y="3857725"/>
                  <a:ext cx="741300" cy="2331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4" name="Google Shape;214;p13"/>
                <p:cNvSpPr txBox="1"/>
                <p:nvPr/>
              </p:nvSpPr>
              <p:spPr>
                <a:xfrm>
                  <a:off x="8455146" y="3866575"/>
                  <a:ext cx="9570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>
                      <a:solidFill>
                        <a:srgbClr val="0E0C21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QTR 4:</a:t>
                  </a:r>
                  <a:endParaRPr b="1">
                    <a:solidFill>
                      <a:srgbClr val="0E0C2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215" name="Google Shape;215;p13"/>
              <p:cNvGrpSpPr/>
              <p:nvPr/>
            </p:nvGrpSpPr>
            <p:grpSpPr>
              <a:xfrm>
                <a:off x="8455146" y="5235018"/>
                <a:ext cx="1810702" cy="233100"/>
                <a:chOff x="8455146" y="3857725"/>
                <a:chExt cx="1810702" cy="233100"/>
              </a:xfrm>
            </p:grpSpPr>
            <p:sp>
              <p:nvSpPr>
                <p:cNvPr id="216" name="Google Shape;216;p13"/>
                <p:cNvSpPr/>
                <p:nvPr/>
              </p:nvSpPr>
              <p:spPr>
                <a:xfrm>
                  <a:off x="9524547" y="3857725"/>
                  <a:ext cx="741300" cy="2331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7" name="Google Shape;217;p13"/>
                <p:cNvSpPr txBox="1"/>
                <p:nvPr/>
              </p:nvSpPr>
              <p:spPr>
                <a:xfrm>
                  <a:off x="8455146" y="3866575"/>
                  <a:ext cx="9570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>
                      <a:solidFill>
                        <a:srgbClr val="0E0C21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FINAL:</a:t>
                  </a:r>
                  <a:endParaRPr b="1">
                    <a:solidFill>
                      <a:srgbClr val="0E0C2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</p:grpSp>
        <p:grpSp>
          <p:nvGrpSpPr>
            <p:cNvPr id="218" name="Google Shape;218;p13"/>
            <p:cNvGrpSpPr/>
            <p:nvPr/>
          </p:nvGrpSpPr>
          <p:grpSpPr>
            <a:xfrm>
              <a:off x="8455146" y="5217397"/>
              <a:ext cx="1810804" cy="1902120"/>
              <a:chOff x="8455146" y="3565998"/>
              <a:chExt cx="1810804" cy="1902120"/>
            </a:xfrm>
          </p:grpSpPr>
          <p:sp>
            <p:nvSpPr>
              <p:cNvPr id="219" name="Google Shape;219;p13"/>
              <p:cNvSpPr txBox="1"/>
              <p:nvPr/>
            </p:nvSpPr>
            <p:spPr>
              <a:xfrm>
                <a:off x="8455150" y="3565998"/>
                <a:ext cx="18108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0E0C21"/>
                    </a:solidFill>
                    <a:latin typeface="Montserrat Black"/>
                    <a:ea typeface="Montserrat Black"/>
                    <a:cs typeface="Montserrat Black"/>
                    <a:sym typeface="Montserrat Black"/>
                  </a:rPr>
                  <a:t>PAYOUTS:</a:t>
                </a:r>
                <a:endParaRPr>
                  <a:solidFill>
                    <a:srgbClr val="0E0C21"/>
                  </a:solidFill>
                  <a:latin typeface="Montserrat Black"/>
                  <a:ea typeface="Montserrat Black"/>
                  <a:cs typeface="Montserrat Black"/>
                  <a:sym typeface="Montserrat Black"/>
                </a:endParaRPr>
              </a:p>
            </p:txBody>
          </p:sp>
          <p:grpSp>
            <p:nvGrpSpPr>
              <p:cNvPr id="220" name="Google Shape;220;p13"/>
              <p:cNvGrpSpPr/>
              <p:nvPr/>
            </p:nvGrpSpPr>
            <p:grpSpPr>
              <a:xfrm>
                <a:off x="8455146" y="3870948"/>
                <a:ext cx="1810702" cy="233100"/>
                <a:chOff x="8455146" y="3857725"/>
                <a:chExt cx="1810702" cy="233100"/>
              </a:xfrm>
            </p:grpSpPr>
            <p:sp>
              <p:nvSpPr>
                <p:cNvPr id="221" name="Google Shape;221;p13"/>
                <p:cNvSpPr/>
                <p:nvPr/>
              </p:nvSpPr>
              <p:spPr>
                <a:xfrm>
                  <a:off x="9524547" y="3857725"/>
                  <a:ext cx="741300" cy="2331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2" name="Google Shape;222;p13"/>
                <p:cNvSpPr txBox="1"/>
                <p:nvPr/>
              </p:nvSpPr>
              <p:spPr>
                <a:xfrm>
                  <a:off x="8455146" y="3866575"/>
                  <a:ext cx="9570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>
                      <a:solidFill>
                        <a:srgbClr val="0E0C21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QTR 1:</a:t>
                  </a:r>
                  <a:endParaRPr b="1">
                    <a:solidFill>
                      <a:srgbClr val="0E0C2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223" name="Google Shape;223;p13"/>
              <p:cNvGrpSpPr/>
              <p:nvPr/>
            </p:nvGrpSpPr>
            <p:grpSpPr>
              <a:xfrm>
                <a:off x="8455146" y="4212934"/>
                <a:ext cx="1810702" cy="233100"/>
                <a:chOff x="8455146" y="3857725"/>
                <a:chExt cx="1810702" cy="233100"/>
              </a:xfrm>
            </p:grpSpPr>
            <p:sp>
              <p:nvSpPr>
                <p:cNvPr id="224" name="Google Shape;224;p13"/>
                <p:cNvSpPr/>
                <p:nvPr/>
              </p:nvSpPr>
              <p:spPr>
                <a:xfrm>
                  <a:off x="9524547" y="3857725"/>
                  <a:ext cx="741300" cy="2331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5" name="Google Shape;225;p13"/>
                <p:cNvSpPr txBox="1"/>
                <p:nvPr/>
              </p:nvSpPr>
              <p:spPr>
                <a:xfrm>
                  <a:off x="8455146" y="3866575"/>
                  <a:ext cx="9570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>
                      <a:solidFill>
                        <a:srgbClr val="0E0C21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QTR 2:</a:t>
                  </a:r>
                  <a:endParaRPr b="1">
                    <a:solidFill>
                      <a:srgbClr val="0E0C2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226" name="Google Shape;226;p13"/>
              <p:cNvGrpSpPr/>
              <p:nvPr/>
            </p:nvGrpSpPr>
            <p:grpSpPr>
              <a:xfrm>
                <a:off x="8455146" y="4554919"/>
                <a:ext cx="1810702" cy="233100"/>
                <a:chOff x="8455146" y="3857725"/>
                <a:chExt cx="1810702" cy="233100"/>
              </a:xfrm>
            </p:grpSpPr>
            <p:sp>
              <p:nvSpPr>
                <p:cNvPr id="227" name="Google Shape;227;p13"/>
                <p:cNvSpPr/>
                <p:nvPr/>
              </p:nvSpPr>
              <p:spPr>
                <a:xfrm>
                  <a:off x="9524547" y="3857725"/>
                  <a:ext cx="741300" cy="2331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8" name="Google Shape;228;p13"/>
                <p:cNvSpPr txBox="1"/>
                <p:nvPr/>
              </p:nvSpPr>
              <p:spPr>
                <a:xfrm>
                  <a:off x="8455146" y="3866575"/>
                  <a:ext cx="9570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>
                      <a:solidFill>
                        <a:srgbClr val="0E0C21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QTR 3:</a:t>
                  </a:r>
                  <a:endParaRPr b="1">
                    <a:solidFill>
                      <a:srgbClr val="0E0C2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229" name="Google Shape;229;p13"/>
              <p:cNvGrpSpPr/>
              <p:nvPr/>
            </p:nvGrpSpPr>
            <p:grpSpPr>
              <a:xfrm>
                <a:off x="8455146" y="4896905"/>
                <a:ext cx="1810702" cy="233100"/>
                <a:chOff x="8455146" y="3857725"/>
                <a:chExt cx="1810702" cy="233100"/>
              </a:xfrm>
            </p:grpSpPr>
            <p:sp>
              <p:nvSpPr>
                <p:cNvPr id="230" name="Google Shape;230;p13"/>
                <p:cNvSpPr/>
                <p:nvPr/>
              </p:nvSpPr>
              <p:spPr>
                <a:xfrm>
                  <a:off x="9524547" y="3857725"/>
                  <a:ext cx="741300" cy="2331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31" name="Google Shape;231;p13"/>
                <p:cNvSpPr txBox="1"/>
                <p:nvPr/>
              </p:nvSpPr>
              <p:spPr>
                <a:xfrm>
                  <a:off x="8455146" y="3866575"/>
                  <a:ext cx="9570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>
                      <a:solidFill>
                        <a:srgbClr val="0E0C21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QTR 4:</a:t>
                  </a:r>
                  <a:endParaRPr b="1">
                    <a:solidFill>
                      <a:srgbClr val="0E0C2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  <p:grpSp>
            <p:nvGrpSpPr>
              <p:cNvPr id="232" name="Google Shape;232;p13"/>
              <p:cNvGrpSpPr/>
              <p:nvPr/>
            </p:nvGrpSpPr>
            <p:grpSpPr>
              <a:xfrm>
                <a:off x="8455146" y="5235018"/>
                <a:ext cx="1810702" cy="233100"/>
                <a:chOff x="8455146" y="3857725"/>
                <a:chExt cx="1810702" cy="233100"/>
              </a:xfrm>
            </p:grpSpPr>
            <p:sp>
              <p:nvSpPr>
                <p:cNvPr id="233" name="Google Shape;233;p13"/>
                <p:cNvSpPr/>
                <p:nvPr/>
              </p:nvSpPr>
              <p:spPr>
                <a:xfrm>
                  <a:off x="9524547" y="3857725"/>
                  <a:ext cx="741300" cy="233100"/>
                </a:xfrm>
                <a:prstGeom prst="rect">
                  <a:avLst/>
                </a:prstGeom>
                <a:noFill/>
                <a:ln cap="flat" cmpd="sng" w="19050">
                  <a:solidFill>
                    <a:srgbClr val="0E0C2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34" name="Google Shape;234;p13"/>
                <p:cNvSpPr txBox="1"/>
                <p:nvPr/>
              </p:nvSpPr>
              <p:spPr>
                <a:xfrm>
                  <a:off x="8455146" y="3866575"/>
                  <a:ext cx="957000" cy="2154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>
                      <a:solidFill>
                        <a:srgbClr val="0E0C21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FINAL:</a:t>
                  </a:r>
                  <a:endParaRPr b="1">
                    <a:solidFill>
                      <a:srgbClr val="0E0C21"/>
                    </a:solidFill>
                    <a:latin typeface="Montserrat"/>
                    <a:ea typeface="Montserrat"/>
                    <a:cs typeface="Montserrat"/>
                    <a:sym typeface="Montserrat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