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ighteous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76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913">
          <p15:clr>
            <a:srgbClr val="9AA0A6"/>
          </p15:clr>
        </p15:guide>
        <p15:guide id="4" pos="397">
          <p15:clr>
            <a:srgbClr val="9AA0A6"/>
          </p15:clr>
        </p15:guide>
        <p15:guide id="5" pos="63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76" orient="horz"/>
        <p:guide pos="3368"/>
        <p:guide pos="913" orient="horz"/>
        <p:guide pos="397"/>
        <p:guide pos="635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ighteou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2425" y="112425"/>
            <a:ext cx="10473600" cy="7344600"/>
          </a:xfrm>
          <a:prstGeom prst="rect">
            <a:avLst/>
          </a:prstGeom>
          <a:noFill/>
          <a:ln cap="flat" cmpd="sng" w="38100">
            <a:solidFill>
              <a:srgbClr val="4046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>
            <a:off x="1447375" y="2004750"/>
            <a:ext cx="726000" cy="526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 rot="10800000">
            <a:off x="2173375" y="1461450"/>
            <a:ext cx="7072800" cy="54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 amt="16000"/>
          </a:blip>
          <a:stretch>
            <a:fillRect/>
          </a:stretch>
        </p:blipFill>
        <p:spPr>
          <a:xfrm>
            <a:off x="3639075" y="2313900"/>
            <a:ext cx="3442326" cy="495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71450" y="187375"/>
            <a:ext cx="9734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500">
                <a:solidFill>
                  <a:srgbClr val="529461"/>
                </a:solidFill>
                <a:latin typeface="Righteous"/>
                <a:ea typeface="Righteous"/>
                <a:cs typeface="Righteous"/>
                <a:sym typeface="Righteous"/>
              </a:rPr>
              <a:t>FOOTBALL SQUARES</a:t>
            </a:r>
            <a:endParaRPr sz="7500">
              <a:solidFill>
                <a:srgbClr val="529461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4551" y="1448801"/>
            <a:ext cx="599600" cy="4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/>
          <p:nvPr/>
        </p:nvSpPr>
        <p:spPr>
          <a:xfrm>
            <a:off x="646393" y="1461425"/>
            <a:ext cx="552600" cy="580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9521468" y="1461425"/>
            <a:ext cx="552600" cy="580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2173375" y="2004750"/>
            <a:ext cx="7072800" cy="5260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13"/>
          <p:cNvGrpSpPr/>
          <p:nvPr/>
        </p:nvGrpSpPr>
        <p:grpSpPr>
          <a:xfrm>
            <a:off x="1447347" y="1461425"/>
            <a:ext cx="7798977" cy="5798700"/>
            <a:chOff x="1461425" y="1461425"/>
            <a:chExt cx="7794300" cy="5798700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1461425" y="3585600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1461425" y="4109038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1461425" y="2538725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461425" y="3062163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461425" y="5679350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461425" y="6202788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461425" y="4632475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461425" y="5155913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461425" y="6726225"/>
              <a:ext cx="7794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885350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587950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4299925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002525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714500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417100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7129075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7831675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8543650" y="1461425"/>
              <a:ext cx="0" cy="5798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