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Fira Sans Medium"/>
      <p:regular r:id="rId7"/>
      <p:bold r:id="rId8"/>
      <p:italic r:id="rId9"/>
      <p:boldItalic r:id="rId10"/>
    </p:embeddedFont>
    <p:embeddedFont>
      <p:font typeface="Fira Sans SemiBold"/>
      <p:regular r:id="rId11"/>
      <p:bold r:id="rId12"/>
      <p:italic r:id="rId13"/>
      <p:boldItalic r:id="rId14"/>
    </p:embeddedFont>
    <p:embeddedFont>
      <p:font typeface="Fira Sans"/>
      <p:regular r:id="rId15"/>
      <p:bold r:id="rId16"/>
      <p:italic r:id="rId17"/>
      <p:boldItalic r:id="rId18"/>
    </p:embeddedFont>
    <p:embeddedFont>
      <p:font typeface="Archivo Black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28">
          <p15:clr>
            <a:srgbClr val="A4A3A4"/>
          </p15:clr>
        </p15:guide>
        <p15:guide id="2" pos="3368">
          <p15:clr>
            <a:srgbClr val="A4A3A4"/>
          </p15:clr>
        </p15:guide>
        <p15:guide id="3" pos="232">
          <p15:clr>
            <a:srgbClr val="9AA0A6"/>
          </p15:clr>
        </p15:guide>
        <p15:guide id="4" orient="horz" pos="4592">
          <p15:clr>
            <a:srgbClr val="9AA0A6"/>
          </p15:clr>
        </p15:guide>
        <p15:guide id="5" pos="652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28" orient="horz"/>
        <p:guide pos="3368"/>
        <p:guide pos="232"/>
        <p:guide pos="4592" orient="horz"/>
        <p:guide pos="652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SemiBold-regular.fntdata"/><Relationship Id="rId10" Type="http://schemas.openxmlformats.org/officeDocument/2006/relationships/font" Target="fonts/FiraSansMedium-boldItalic.fntdata"/><Relationship Id="rId13" Type="http://schemas.openxmlformats.org/officeDocument/2006/relationships/font" Target="fonts/FiraSansSemiBold-italic.fntdata"/><Relationship Id="rId12" Type="http://schemas.openxmlformats.org/officeDocument/2006/relationships/font" Target="fonts/FiraSans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Medium-italic.fntdata"/><Relationship Id="rId15" Type="http://schemas.openxmlformats.org/officeDocument/2006/relationships/font" Target="fonts/FiraSans-regular.fntdata"/><Relationship Id="rId14" Type="http://schemas.openxmlformats.org/officeDocument/2006/relationships/font" Target="fonts/FiraSansSemiBold-boldItalic.fntdata"/><Relationship Id="rId17" Type="http://schemas.openxmlformats.org/officeDocument/2006/relationships/font" Target="fonts/FiraSans-italic.fntdata"/><Relationship Id="rId16" Type="http://schemas.openxmlformats.org/officeDocument/2006/relationships/font" Target="fonts/FiraSa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chivoBlack-regular.fntdata"/><Relationship Id="rId6" Type="http://schemas.openxmlformats.org/officeDocument/2006/relationships/slide" Target="slides/slide1.xml"/><Relationship Id="rId18" Type="http://schemas.openxmlformats.org/officeDocument/2006/relationships/font" Target="fonts/FiraSans-boldItalic.fntdata"/><Relationship Id="rId7" Type="http://schemas.openxmlformats.org/officeDocument/2006/relationships/font" Target="fonts/FiraSansMedium-regular.fntdata"/><Relationship Id="rId8" Type="http://schemas.openxmlformats.org/officeDocument/2006/relationships/font" Target="fonts/Fira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5400000">
            <a:off x="5609025" y="-1283600"/>
            <a:ext cx="395700" cy="9084900"/>
          </a:xfrm>
          <a:prstGeom prst="rect">
            <a:avLst/>
          </a:prstGeom>
          <a:solidFill>
            <a:srgbClr val="F3D7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65508" y="3456800"/>
            <a:ext cx="906300" cy="3833100"/>
          </a:xfrm>
          <a:prstGeom prst="rect">
            <a:avLst/>
          </a:prstGeom>
          <a:solidFill>
            <a:srgbClr val="D7D7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0" y="0"/>
            <a:ext cx="10692000" cy="2819675"/>
            <a:chOff x="0" y="0"/>
            <a:chExt cx="10692000" cy="2819675"/>
          </a:xfrm>
        </p:grpSpPr>
        <p:sp>
          <p:nvSpPr>
            <p:cNvPr id="57" name="Google Shape;57;p13"/>
            <p:cNvSpPr/>
            <p:nvPr/>
          </p:nvSpPr>
          <p:spPr>
            <a:xfrm>
              <a:off x="0" y="1442675"/>
              <a:ext cx="10692000" cy="13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 flipH="1" rot="-5400000">
              <a:off x="5726975" y="-1261575"/>
              <a:ext cx="1452050" cy="3975200"/>
            </a:xfrm>
            <a:prstGeom prst="flowChartManualInpu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8037775" y="0"/>
              <a:ext cx="2654100" cy="1498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 amt="32000"/>
          </a:blip>
          <a:srcRect b="7369" l="10032" r="38333" t="49023"/>
          <a:stretch/>
        </p:blipFill>
        <p:spPr>
          <a:xfrm>
            <a:off x="5346000" y="0"/>
            <a:ext cx="5005599" cy="281967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367851" y="196750"/>
            <a:ext cx="410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800">
                <a:solidFill>
                  <a:srgbClr val="CE382B"/>
                </a:solidFill>
                <a:latin typeface="Archivo Black"/>
                <a:ea typeface="Archivo Black"/>
                <a:cs typeface="Archivo Black"/>
                <a:sym typeface="Archivo Black"/>
              </a:rPr>
              <a:t>SUPER BOWL</a:t>
            </a:r>
            <a:r>
              <a:rPr b="1" lang="ru"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b="1"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latin typeface="Archivo Black"/>
                <a:ea typeface="Archivo Black"/>
                <a:cs typeface="Archivo Black"/>
                <a:sym typeface="Archivo Black"/>
              </a:rPr>
              <a:t>SQUARES</a:t>
            </a:r>
            <a:endParaRPr b="1" sz="52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367850" y="2164003"/>
            <a:ext cx="4100600" cy="399961"/>
            <a:chOff x="367850" y="2164003"/>
            <a:chExt cx="4100600" cy="399961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367850" y="2164003"/>
              <a:ext cx="1102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rgbClr val="CE382B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TEAM 2</a:t>
              </a:r>
              <a:endParaRPr sz="2500">
                <a:solidFill>
                  <a:srgbClr val="CE382B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564450" y="2179064"/>
              <a:ext cx="2904000" cy="38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367850" y="1713528"/>
            <a:ext cx="4100600" cy="384904"/>
            <a:chOff x="367850" y="1713528"/>
            <a:chExt cx="4100600" cy="384904"/>
          </a:xfrm>
        </p:grpSpPr>
        <p:sp>
          <p:nvSpPr>
            <p:cNvPr id="66" name="Google Shape;66;p13"/>
            <p:cNvSpPr/>
            <p:nvPr/>
          </p:nvSpPr>
          <p:spPr>
            <a:xfrm>
              <a:off x="1564450" y="1713532"/>
              <a:ext cx="2904000" cy="38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367850" y="1713528"/>
              <a:ext cx="1102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TEAM 1</a:t>
              </a:r>
              <a:endParaRPr sz="25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6250950" y="750848"/>
            <a:ext cx="4100700" cy="384900"/>
            <a:chOff x="6250950" y="750848"/>
            <a:chExt cx="4100700" cy="38490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6250950" y="750848"/>
              <a:ext cx="2358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TOTAL POT</a:t>
              </a:r>
              <a:endParaRPr sz="25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8777850" y="750848"/>
              <a:ext cx="1573800" cy="38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5855025" y="274101"/>
            <a:ext cx="4496625" cy="384900"/>
            <a:chOff x="5855025" y="274101"/>
            <a:chExt cx="4496625" cy="384900"/>
          </a:xfrm>
        </p:grpSpPr>
        <p:sp>
          <p:nvSpPr>
            <p:cNvPr id="72" name="Google Shape;72;p13"/>
            <p:cNvSpPr/>
            <p:nvPr/>
          </p:nvSpPr>
          <p:spPr>
            <a:xfrm>
              <a:off x="8777850" y="274101"/>
              <a:ext cx="1573800" cy="38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5855025" y="274101"/>
              <a:ext cx="2754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COST PER SQUARE</a:t>
              </a:r>
              <a:endParaRPr sz="25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5379749" y="1301904"/>
            <a:ext cx="4971851" cy="1330421"/>
            <a:chOff x="5379749" y="1301904"/>
            <a:chExt cx="4971851" cy="1330421"/>
          </a:xfrm>
        </p:grpSpPr>
        <p:grpSp>
          <p:nvGrpSpPr>
            <p:cNvPr id="75" name="Google Shape;75;p13"/>
            <p:cNvGrpSpPr/>
            <p:nvPr/>
          </p:nvGrpSpPr>
          <p:grpSpPr>
            <a:xfrm>
              <a:off x="6623200" y="1630025"/>
              <a:ext cx="3728400" cy="1002300"/>
              <a:chOff x="6623200" y="1630025"/>
              <a:chExt cx="3728400" cy="1002300"/>
            </a:xfrm>
          </p:grpSpPr>
          <p:sp>
            <p:nvSpPr>
              <p:cNvPr id="76" name="Google Shape;76;p13"/>
              <p:cNvSpPr/>
              <p:nvPr/>
            </p:nvSpPr>
            <p:spPr>
              <a:xfrm>
                <a:off x="6623200" y="1630025"/>
                <a:ext cx="3728400" cy="9930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7" name="Google Shape;77;p13"/>
              <p:cNvCxnSpPr/>
              <p:nvPr/>
            </p:nvCxnSpPr>
            <p:spPr>
              <a:xfrm>
                <a:off x="7560000" y="1630025"/>
                <a:ext cx="0" cy="1002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13"/>
              <p:cNvCxnSpPr/>
              <p:nvPr/>
            </p:nvCxnSpPr>
            <p:spPr>
              <a:xfrm>
                <a:off x="8487400" y="1630025"/>
                <a:ext cx="0" cy="1002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13"/>
              <p:cNvCxnSpPr/>
              <p:nvPr/>
            </p:nvCxnSpPr>
            <p:spPr>
              <a:xfrm>
                <a:off x="9424200" y="1630025"/>
                <a:ext cx="0" cy="1002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13"/>
              <p:cNvCxnSpPr/>
              <p:nvPr/>
            </p:nvCxnSpPr>
            <p:spPr>
              <a:xfrm>
                <a:off x="6623200" y="1957900"/>
                <a:ext cx="3728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13"/>
              <p:cNvCxnSpPr/>
              <p:nvPr/>
            </p:nvCxnSpPr>
            <p:spPr>
              <a:xfrm>
                <a:off x="6623200" y="2295150"/>
                <a:ext cx="3728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82" name="Google Shape;82;p13"/>
            <p:cNvSpPr txBox="1"/>
            <p:nvPr/>
          </p:nvSpPr>
          <p:spPr>
            <a:xfrm>
              <a:off x="5379749" y="1658132"/>
              <a:ext cx="1102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CE382B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PAYOUT</a:t>
              </a:r>
              <a:endParaRPr sz="1600">
                <a:solidFill>
                  <a:srgbClr val="CE382B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5379749" y="1987907"/>
              <a:ext cx="1102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TEAM 1</a:t>
              </a:r>
              <a:endParaRPr sz="1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5379749" y="2317682"/>
              <a:ext cx="1102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CE382B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TEAM 2</a:t>
              </a:r>
              <a:endParaRPr sz="1600">
                <a:solidFill>
                  <a:srgbClr val="CE382B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6685974" y="1301904"/>
              <a:ext cx="705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Q1</a:t>
              </a:r>
              <a:endParaRPr b="1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7660249" y="1301904"/>
              <a:ext cx="705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Q2</a:t>
              </a:r>
              <a:endParaRPr b="1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8662628" y="1301904"/>
              <a:ext cx="705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Q3</a:t>
              </a:r>
              <a:endParaRPr b="1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9561950" y="1301904"/>
              <a:ext cx="705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FINAL</a:t>
              </a:r>
              <a:endParaRPr b="1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367850" y="3060000"/>
            <a:ext cx="9983700" cy="4230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" name="Google Shape;90;p13"/>
          <p:cNvGrpSpPr/>
          <p:nvPr/>
        </p:nvGrpSpPr>
        <p:grpSpPr>
          <a:xfrm>
            <a:off x="367164" y="3060163"/>
            <a:ext cx="9983404" cy="4230392"/>
            <a:chOff x="374725" y="3072725"/>
            <a:chExt cx="9986400" cy="4224900"/>
          </a:xfrm>
        </p:grpSpPr>
        <p:cxnSp>
          <p:nvCxnSpPr>
            <p:cNvPr id="91" name="Google Shape;91;p13"/>
            <p:cNvCxnSpPr/>
            <p:nvPr/>
          </p:nvCxnSpPr>
          <p:spPr>
            <a:xfrm>
              <a:off x="12646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21733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30820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39907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48994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58081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>
              <a:off x="67168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3"/>
            <p:cNvCxnSpPr/>
            <p:nvPr/>
          </p:nvCxnSpPr>
          <p:spPr>
            <a:xfrm>
              <a:off x="76255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>
              <a:off x="85342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>
              <a:off x="94429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3"/>
            <p:cNvCxnSpPr/>
            <p:nvPr/>
          </p:nvCxnSpPr>
          <p:spPr>
            <a:xfrm>
              <a:off x="374725" y="3466175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3"/>
            <p:cNvCxnSpPr/>
            <p:nvPr/>
          </p:nvCxnSpPr>
          <p:spPr>
            <a:xfrm>
              <a:off x="374725" y="3848187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374725" y="4230198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3"/>
            <p:cNvCxnSpPr/>
            <p:nvPr/>
          </p:nvCxnSpPr>
          <p:spPr>
            <a:xfrm>
              <a:off x="374725" y="4612210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3"/>
            <p:cNvCxnSpPr/>
            <p:nvPr/>
          </p:nvCxnSpPr>
          <p:spPr>
            <a:xfrm>
              <a:off x="374725" y="4994221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3"/>
            <p:cNvCxnSpPr/>
            <p:nvPr/>
          </p:nvCxnSpPr>
          <p:spPr>
            <a:xfrm>
              <a:off x="374725" y="5376233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3"/>
            <p:cNvCxnSpPr/>
            <p:nvPr/>
          </p:nvCxnSpPr>
          <p:spPr>
            <a:xfrm>
              <a:off x="374725" y="5758244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374725" y="6140256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3"/>
            <p:cNvCxnSpPr/>
            <p:nvPr/>
          </p:nvCxnSpPr>
          <p:spPr>
            <a:xfrm>
              <a:off x="374725" y="6522268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3"/>
            <p:cNvCxnSpPr/>
            <p:nvPr/>
          </p:nvCxnSpPr>
          <p:spPr>
            <a:xfrm>
              <a:off x="374725" y="6904279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1" name="Google Shape;111;p13"/>
          <p:cNvGrpSpPr/>
          <p:nvPr/>
        </p:nvGrpSpPr>
        <p:grpSpPr>
          <a:xfrm>
            <a:off x="1873631" y="3703929"/>
            <a:ext cx="210600" cy="3551797"/>
            <a:chOff x="1873631" y="3703929"/>
            <a:chExt cx="210600" cy="3551797"/>
          </a:xfrm>
        </p:grpSpPr>
        <p:sp>
          <p:nvSpPr>
            <p:cNvPr id="112" name="Google Shape;112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2786997" y="3703929"/>
            <a:ext cx="210600" cy="3551797"/>
            <a:chOff x="1873631" y="3703929"/>
            <a:chExt cx="210600" cy="3551797"/>
          </a:xfrm>
        </p:grpSpPr>
        <p:sp>
          <p:nvSpPr>
            <p:cNvPr id="123" name="Google Shape;123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3700406" y="3703929"/>
            <a:ext cx="210600" cy="3551797"/>
            <a:chOff x="1873631" y="3703929"/>
            <a:chExt cx="210600" cy="3551797"/>
          </a:xfrm>
        </p:grpSpPr>
        <p:sp>
          <p:nvSpPr>
            <p:cNvPr id="134" name="Google Shape;134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2" name="Google Shape;142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3" name="Google Shape;143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44" name="Google Shape;144;p13"/>
          <p:cNvGrpSpPr/>
          <p:nvPr/>
        </p:nvGrpSpPr>
        <p:grpSpPr>
          <a:xfrm>
            <a:off x="4613772" y="3703929"/>
            <a:ext cx="210600" cy="3551797"/>
            <a:chOff x="1873631" y="3703929"/>
            <a:chExt cx="210600" cy="3551797"/>
          </a:xfrm>
        </p:grpSpPr>
        <p:sp>
          <p:nvSpPr>
            <p:cNvPr id="145" name="Google Shape;145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6" name="Google Shape;146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7" name="Google Shape;147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8" name="Google Shape;148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9" name="Google Shape;149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1" name="Google Shape;151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2" name="Google Shape;152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4" name="Google Shape;154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55" name="Google Shape;155;p13"/>
          <p:cNvGrpSpPr/>
          <p:nvPr/>
        </p:nvGrpSpPr>
        <p:grpSpPr>
          <a:xfrm>
            <a:off x="5522788" y="3703929"/>
            <a:ext cx="210600" cy="3551797"/>
            <a:chOff x="1873631" y="3703929"/>
            <a:chExt cx="210600" cy="3551797"/>
          </a:xfrm>
        </p:grpSpPr>
        <p:sp>
          <p:nvSpPr>
            <p:cNvPr id="156" name="Google Shape;156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7" name="Google Shape;157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8" name="Google Shape;158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1" name="Google Shape;161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66" name="Google Shape;166;p13"/>
          <p:cNvGrpSpPr/>
          <p:nvPr/>
        </p:nvGrpSpPr>
        <p:grpSpPr>
          <a:xfrm>
            <a:off x="6436154" y="3703929"/>
            <a:ext cx="210600" cy="3551797"/>
            <a:chOff x="1873631" y="3703929"/>
            <a:chExt cx="210600" cy="3551797"/>
          </a:xfrm>
        </p:grpSpPr>
        <p:sp>
          <p:nvSpPr>
            <p:cNvPr id="167" name="Google Shape;167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0" name="Google Shape;170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2" name="Google Shape;172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3" name="Google Shape;173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4" name="Google Shape;174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6" name="Google Shape;176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77" name="Google Shape;177;p13"/>
          <p:cNvGrpSpPr/>
          <p:nvPr/>
        </p:nvGrpSpPr>
        <p:grpSpPr>
          <a:xfrm>
            <a:off x="7349563" y="3703929"/>
            <a:ext cx="210600" cy="3551797"/>
            <a:chOff x="1873631" y="3703929"/>
            <a:chExt cx="210600" cy="3551797"/>
          </a:xfrm>
        </p:grpSpPr>
        <p:sp>
          <p:nvSpPr>
            <p:cNvPr id="178" name="Google Shape;178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9" name="Google Shape;179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0" name="Google Shape;180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1" name="Google Shape;181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2" name="Google Shape;182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3" name="Google Shape;183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4" name="Google Shape;184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5" name="Google Shape;185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6" name="Google Shape;186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7" name="Google Shape;187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88" name="Google Shape;188;p13"/>
          <p:cNvGrpSpPr/>
          <p:nvPr/>
        </p:nvGrpSpPr>
        <p:grpSpPr>
          <a:xfrm>
            <a:off x="8262929" y="3703929"/>
            <a:ext cx="210600" cy="3551797"/>
            <a:chOff x="1873631" y="3703929"/>
            <a:chExt cx="210600" cy="3551797"/>
          </a:xfrm>
        </p:grpSpPr>
        <p:sp>
          <p:nvSpPr>
            <p:cNvPr id="189" name="Google Shape;189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1" name="Google Shape;191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3" name="Google Shape;193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4" name="Google Shape;194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5" name="Google Shape;195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6" name="Google Shape;196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7" name="Google Shape;197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8" name="Google Shape;198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99" name="Google Shape;199;p13"/>
          <p:cNvGrpSpPr/>
          <p:nvPr/>
        </p:nvGrpSpPr>
        <p:grpSpPr>
          <a:xfrm>
            <a:off x="9171888" y="3703929"/>
            <a:ext cx="210600" cy="3551797"/>
            <a:chOff x="1873631" y="3703929"/>
            <a:chExt cx="210600" cy="3551797"/>
          </a:xfrm>
        </p:grpSpPr>
        <p:sp>
          <p:nvSpPr>
            <p:cNvPr id="200" name="Google Shape;200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1" name="Google Shape;201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2" name="Google Shape;202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3" name="Google Shape;203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4" name="Google Shape;204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6" name="Google Shape;206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7" name="Google Shape;207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8" name="Google Shape;208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9" name="Google Shape;209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210" name="Google Shape;210;p13"/>
          <p:cNvGrpSpPr/>
          <p:nvPr/>
        </p:nvGrpSpPr>
        <p:grpSpPr>
          <a:xfrm>
            <a:off x="10085254" y="3703929"/>
            <a:ext cx="210600" cy="3551797"/>
            <a:chOff x="1873631" y="3703929"/>
            <a:chExt cx="210600" cy="3551797"/>
          </a:xfrm>
        </p:grpSpPr>
        <p:sp>
          <p:nvSpPr>
            <p:cNvPr id="211" name="Google Shape;211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2" name="Google Shape;212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4" name="Google Shape;214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5" name="Google Shape;215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6" name="Google Shape;216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7" name="Google Shape;217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8" name="Google Shape;218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9" name="Google Shape;219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20" name="Google Shape;220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100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