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Alfa Slab On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lfaSlab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5000"/>
          </a:blip>
          <a:srcRect b="3815" l="1009" r="1009" t="3806"/>
          <a:stretch/>
        </p:blipFill>
        <p:spPr>
          <a:xfrm>
            <a:off x="1" y="0"/>
            <a:ext cx="10691999" cy="756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411588" y="432789"/>
            <a:ext cx="9764028" cy="6542022"/>
            <a:chOff x="563988" y="508989"/>
            <a:chExt cx="9764028" cy="6542022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2689581" y="508989"/>
              <a:ext cx="6810625" cy="415500"/>
              <a:chOff x="3195050" y="94955"/>
              <a:chExt cx="6810625" cy="415500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3195050" y="94955"/>
                <a:ext cx="47298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700">
                    <a:solidFill>
                      <a:srgbClr val="423374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TEAM</a:t>
                </a:r>
                <a:endParaRPr sz="2700">
                  <a:solidFill>
                    <a:srgbClr val="423374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  <p:cxnSp>
            <p:nvCxnSpPr>
              <p:cNvPr id="58" name="Google Shape;58;p13"/>
              <p:cNvCxnSpPr/>
              <p:nvPr/>
            </p:nvCxnSpPr>
            <p:spPr>
              <a:xfrm>
                <a:off x="4488375" y="429455"/>
                <a:ext cx="5517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43434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9" name="Google Shape;59;p13"/>
              <p:cNvSpPr txBox="1"/>
              <p:nvPr/>
            </p:nvSpPr>
            <p:spPr>
              <a:xfrm>
                <a:off x="4488365" y="114116"/>
                <a:ext cx="55173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>
                  <a:solidFill>
                    <a:srgbClr val="000000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</p:grpSp>
        <p:grpSp>
          <p:nvGrpSpPr>
            <p:cNvPr id="60" name="Google Shape;60;p13"/>
            <p:cNvGrpSpPr/>
            <p:nvPr/>
          </p:nvGrpSpPr>
          <p:grpSpPr>
            <a:xfrm>
              <a:off x="563988" y="1821925"/>
              <a:ext cx="415500" cy="4729800"/>
              <a:chOff x="464068" y="1821925"/>
              <a:chExt cx="415500" cy="4729800"/>
            </a:xfrm>
          </p:grpSpPr>
          <p:sp>
            <p:nvSpPr>
              <p:cNvPr id="61" name="Google Shape;61;p13"/>
              <p:cNvSpPr txBox="1"/>
              <p:nvPr/>
            </p:nvSpPr>
            <p:spPr>
              <a:xfrm rot="-5400000">
                <a:off x="-1693082" y="3979075"/>
                <a:ext cx="47298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700">
                    <a:solidFill>
                      <a:srgbClr val="C63E42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TEAM</a:t>
                </a:r>
                <a:endParaRPr sz="2700">
                  <a:solidFill>
                    <a:srgbClr val="C63E42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  <p:cxnSp>
            <p:nvCxnSpPr>
              <p:cNvPr id="62" name="Google Shape;62;p13"/>
              <p:cNvCxnSpPr/>
              <p:nvPr/>
            </p:nvCxnSpPr>
            <p:spPr>
              <a:xfrm rot="10800000">
                <a:off x="798568" y="2115900"/>
                <a:ext cx="0" cy="3142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43434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3" name="Google Shape;63;p13"/>
              <p:cNvSpPr txBox="1"/>
              <p:nvPr/>
            </p:nvSpPr>
            <p:spPr>
              <a:xfrm rot="-5400000">
                <a:off x="-930390" y="3521707"/>
                <a:ext cx="31503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>
                  <a:solidFill>
                    <a:srgbClr val="000000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</p:grpSp>
        <p:grpSp>
          <p:nvGrpSpPr>
            <p:cNvPr id="64" name="Google Shape;64;p13"/>
            <p:cNvGrpSpPr/>
            <p:nvPr/>
          </p:nvGrpSpPr>
          <p:grpSpPr>
            <a:xfrm>
              <a:off x="1056181" y="995309"/>
              <a:ext cx="9271835" cy="6055702"/>
              <a:chOff x="1056181" y="995309"/>
              <a:chExt cx="9271835" cy="6055702"/>
            </a:xfrm>
          </p:grpSpPr>
          <p:sp>
            <p:nvSpPr>
              <p:cNvPr id="65" name="Google Shape;65;p13"/>
              <p:cNvSpPr txBox="1"/>
              <p:nvPr/>
            </p:nvSpPr>
            <p:spPr>
              <a:xfrm>
                <a:off x="1056181" y="995309"/>
                <a:ext cx="842700" cy="5505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grpSp>
            <p:nvGrpSpPr>
              <p:cNvPr id="66" name="Google Shape;66;p13"/>
              <p:cNvGrpSpPr/>
              <p:nvPr/>
            </p:nvGrpSpPr>
            <p:grpSpPr>
              <a:xfrm>
                <a:off x="1056228" y="1545867"/>
                <a:ext cx="842875" cy="5505144"/>
                <a:chOff x="792325" y="1358825"/>
                <a:chExt cx="946200" cy="6180000"/>
              </a:xfrm>
            </p:grpSpPr>
            <p:sp>
              <p:nvSpPr>
                <p:cNvPr id="67" name="Google Shape;67;p13"/>
                <p:cNvSpPr txBox="1"/>
                <p:nvPr/>
              </p:nvSpPr>
              <p:spPr>
                <a:xfrm>
                  <a:off x="792325" y="1358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792325" y="1976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69" name="Google Shape;69;p13"/>
                <p:cNvSpPr txBox="1"/>
                <p:nvPr/>
              </p:nvSpPr>
              <p:spPr>
                <a:xfrm>
                  <a:off x="792325" y="2594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70" name="Google Shape;70;p13"/>
                <p:cNvSpPr txBox="1"/>
                <p:nvPr/>
              </p:nvSpPr>
              <p:spPr>
                <a:xfrm>
                  <a:off x="792325" y="3212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71" name="Google Shape;71;p13"/>
                <p:cNvSpPr txBox="1"/>
                <p:nvPr/>
              </p:nvSpPr>
              <p:spPr>
                <a:xfrm>
                  <a:off x="792325" y="3830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72" name="Google Shape;72;p13"/>
                <p:cNvSpPr txBox="1"/>
                <p:nvPr/>
              </p:nvSpPr>
              <p:spPr>
                <a:xfrm>
                  <a:off x="792325" y="4448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73" name="Google Shape;73;p13"/>
                <p:cNvSpPr txBox="1"/>
                <p:nvPr/>
              </p:nvSpPr>
              <p:spPr>
                <a:xfrm>
                  <a:off x="792325" y="5066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74" name="Google Shape;74;p13"/>
                <p:cNvSpPr txBox="1"/>
                <p:nvPr/>
              </p:nvSpPr>
              <p:spPr>
                <a:xfrm>
                  <a:off x="792325" y="5684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75" name="Google Shape;75;p13"/>
                <p:cNvSpPr txBox="1"/>
                <p:nvPr/>
              </p:nvSpPr>
              <p:spPr>
                <a:xfrm>
                  <a:off x="792325" y="6302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  <p:sp>
              <p:nvSpPr>
                <p:cNvPr id="76" name="Google Shape;76;p13"/>
                <p:cNvSpPr txBox="1"/>
                <p:nvPr/>
              </p:nvSpPr>
              <p:spPr>
                <a:xfrm>
                  <a:off x="792325" y="6920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rgbClr val="595959"/>
                    </a:solidFill>
                  </a:endParaRPr>
                </a:p>
              </p:txBody>
            </p:sp>
          </p:grpSp>
          <p:sp>
            <p:nvSpPr>
              <p:cNvPr id="77" name="Google Shape;77;p13"/>
              <p:cNvSpPr txBox="1"/>
              <p:nvPr/>
            </p:nvSpPr>
            <p:spPr>
              <a:xfrm>
                <a:off x="1899103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2741978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3584853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4427728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5270603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6113478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6956353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7799228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8642103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9484978" y="995352"/>
                <a:ext cx="842875" cy="550514"/>
              </a:xfrm>
              <a:prstGeom prst="rect">
                <a:avLst/>
              </a:prstGeom>
              <a:solidFill>
                <a:srgbClr val="D9D9D9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1899103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2741916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3584816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4427628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5270566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6113378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6956291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7799203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8642116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9485016" y="1545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1899103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2741916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3584816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4427628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5270566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6113378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6956291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7799203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8642116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6" name="Google Shape;106;p13"/>
              <p:cNvSpPr txBox="1"/>
              <p:nvPr/>
            </p:nvSpPr>
            <p:spPr>
              <a:xfrm>
                <a:off x="9485016" y="2096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1899103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2741916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3584816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4427628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5270566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6113378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6956291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7799203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8642116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9485016" y="2646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1899103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2741916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3584816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4427628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5270566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6113378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6956291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7799203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8642116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9485016" y="3197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1899103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2741916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3584816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0" name="Google Shape;130;p13"/>
              <p:cNvSpPr txBox="1"/>
              <p:nvPr/>
            </p:nvSpPr>
            <p:spPr>
              <a:xfrm>
                <a:off x="4427628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5270566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6113378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6956291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7799203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8642116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9485016" y="3747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1899103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2741916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3584816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4427628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1" name="Google Shape;141;p13"/>
              <p:cNvSpPr txBox="1"/>
              <p:nvPr/>
            </p:nvSpPr>
            <p:spPr>
              <a:xfrm>
                <a:off x="5270566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2" name="Google Shape;142;p13"/>
              <p:cNvSpPr txBox="1"/>
              <p:nvPr/>
            </p:nvSpPr>
            <p:spPr>
              <a:xfrm>
                <a:off x="6113378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6956291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7799203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5" name="Google Shape;145;p13"/>
              <p:cNvSpPr txBox="1"/>
              <p:nvPr/>
            </p:nvSpPr>
            <p:spPr>
              <a:xfrm>
                <a:off x="8642116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9485016" y="4298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1899103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8" name="Google Shape;148;p13"/>
              <p:cNvSpPr txBox="1"/>
              <p:nvPr/>
            </p:nvSpPr>
            <p:spPr>
              <a:xfrm>
                <a:off x="2741916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49" name="Google Shape;149;p13"/>
              <p:cNvSpPr txBox="1"/>
              <p:nvPr/>
            </p:nvSpPr>
            <p:spPr>
              <a:xfrm>
                <a:off x="3584816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0" name="Google Shape;150;p13"/>
              <p:cNvSpPr txBox="1"/>
              <p:nvPr/>
            </p:nvSpPr>
            <p:spPr>
              <a:xfrm>
                <a:off x="4427628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1" name="Google Shape;151;p13"/>
              <p:cNvSpPr txBox="1"/>
              <p:nvPr/>
            </p:nvSpPr>
            <p:spPr>
              <a:xfrm>
                <a:off x="5270566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2" name="Google Shape;152;p13"/>
              <p:cNvSpPr txBox="1"/>
              <p:nvPr/>
            </p:nvSpPr>
            <p:spPr>
              <a:xfrm>
                <a:off x="6113378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6956291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4" name="Google Shape;154;p13"/>
              <p:cNvSpPr txBox="1"/>
              <p:nvPr/>
            </p:nvSpPr>
            <p:spPr>
              <a:xfrm>
                <a:off x="7799203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5" name="Google Shape;155;p13"/>
              <p:cNvSpPr txBox="1"/>
              <p:nvPr/>
            </p:nvSpPr>
            <p:spPr>
              <a:xfrm>
                <a:off x="8642116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6" name="Google Shape;156;p13"/>
              <p:cNvSpPr txBox="1"/>
              <p:nvPr/>
            </p:nvSpPr>
            <p:spPr>
              <a:xfrm>
                <a:off x="9485016" y="4848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7" name="Google Shape;157;p13"/>
              <p:cNvSpPr txBox="1"/>
              <p:nvPr/>
            </p:nvSpPr>
            <p:spPr>
              <a:xfrm>
                <a:off x="1899103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8" name="Google Shape;158;p13"/>
              <p:cNvSpPr txBox="1"/>
              <p:nvPr/>
            </p:nvSpPr>
            <p:spPr>
              <a:xfrm>
                <a:off x="2741916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59" name="Google Shape;159;p13"/>
              <p:cNvSpPr txBox="1"/>
              <p:nvPr/>
            </p:nvSpPr>
            <p:spPr>
              <a:xfrm>
                <a:off x="3584816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0" name="Google Shape;160;p13"/>
              <p:cNvSpPr txBox="1"/>
              <p:nvPr/>
            </p:nvSpPr>
            <p:spPr>
              <a:xfrm>
                <a:off x="4427628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1" name="Google Shape;161;p13"/>
              <p:cNvSpPr txBox="1"/>
              <p:nvPr/>
            </p:nvSpPr>
            <p:spPr>
              <a:xfrm>
                <a:off x="5270566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2" name="Google Shape;162;p13"/>
              <p:cNvSpPr txBox="1"/>
              <p:nvPr/>
            </p:nvSpPr>
            <p:spPr>
              <a:xfrm>
                <a:off x="6113378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3" name="Google Shape;163;p13"/>
              <p:cNvSpPr txBox="1"/>
              <p:nvPr/>
            </p:nvSpPr>
            <p:spPr>
              <a:xfrm>
                <a:off x="6956291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4" name="Google Shape;164;p13"/>
              <p:cNvSpPr txBox="1"/>
              <p:nvPr/>
            </p:nvSpPr>
            <p:spPr>
              <a:xfrm>
                <a:off x="7799203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5" name="Google Shape;165;p13"/>
              <p:cNvSpPr txBox="1"/>
              <p:nvPr/>
            </p:nvSpPr>
            <p:spPr>
              <a:xfrm>
                <a:off x="8642116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6" name="Google Shape;166;p13"/>
              <p:cNvSpPr txBox="1"/>
              <p:nvPr/>
            </p:nvSpPr>
            <p:spPr>
              <a:xfrm>
                <a:off x="9485016" y="5399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7" name="Google Shape;167;p13"/>
              <p:cNvSpPr txBox="1"/>
              <p:nvPr/>
            </p:nvSpPr>
            <p:spPr>
              <a:xfrm>
                <a:off x="1899103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2741916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69" name="Google Shape;169;p13"/>
              <p:cNvSpPr txBox="1"/>
              <p:nvPr/>
            </p:nvSpPr>
            <p:spPr>
              <a:xfrm>
                <a:off x="3584816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0" name="Google Shape;170;p13"/>
              <p:cNvSpPr txBox="1"/>
              <p:nvPr/>
            </p:nvSpPr>
            <p:spPr>
              <a:xfrm>
                <a:off x="4427628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5270566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2" name="Google Shape;172;p13"/>
              <p:cNvSpPr txBox="1"/>
              <p:nvPr/>
            </p:nvSpPr>
            <p:spPr>
              <a:xfrm>
                <a:off x="6113378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3" name="Google Shape;173;p13"/>
              <p:cNvSpPr txBox="1"/>
              <p:nvPr/>
            </p:nvSpPr>
            <p:spPr>
              <a:xfrm>
                <a:off x="6956291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4" name="Google Shape;174;p13"/>
              <p:cNvSpPr txBox="1"/>
              <p:nvPr/>
            </p:nvSpPr>
            <p:spPr>
              <a:xfrm>
                <a:off x="7799203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5" name="Google Shape;175;p13"/>
              <p:cNvSpPr txBox="1"/>
              <p:nvPr/>
            </p:nvSpPr>
            <p:spPr>
              <a:xfrm>
                <a:off x="8642116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6" name="Google Shape;176;p13"/>
              <p:cNvSpPr txBox="1"/>
              <p:nvPr/>
            </p:nvSpPr>
            <p:spPr>
              <a:xfrm>
                <a:off x="9485016" y="59498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7" name="Google Shape;177;p13"/>
              <p:cNvSpPr txBox="1"/>
              <p:nvPr/>
            </p:nvSpPr>
            <p:spPr>
              <a:xfrm>
                <a:off x="1899103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8" name="Google Shape;178;p13"/>
              <p:cNvSpPr txBox="1"/>
              <p:nvPr/>
            </p:nvSpPr>
            <p:spPr>
              <a:xfrm>
                <a:off x="2741916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79" name="Google Shape;179;p13"/>
              <p:cNvSpPr txBox="1"/>
              <p:nvPr/>
            </p:nvSpPr>
            <p:spPr>
              <a:xfrm>
                <a:off x="3584816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80" name="Google Shape;180;p13"/>
              <p:cNvSpPr txBox="1"/>
              <p:nvPr/>
            </p:nvSpPr>
            <p:spPr>
              <a:xfrm>
                <a:off x="4427628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81" name="Google Shape;181;p13"/>
              <p:cNvSpPr txBox="1"/>
              <p:nvPr/>
            </p:nvSpPr>
            <p:spPr>
              <a:xfrm>
                <a:off x="5270566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82" name="Google Shape;182;p13"/>
              <p:cNvSpPr txBox="1"/>
              <p:nvPr/>
            </p:nvSpPr>
            <p:spPr>
              <a:xfrm>
                <a:off x="6113378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83" name="Google Shape;183;p13"/>
              <p:cNvSpPr txBox="1"/>
              <p:nvPr/>
            </p:nvSpPr>
            <p:spPr>
              <a:xfrm>
                <a:off x="6956291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84" name="Google Shape;184;p13"/>
              <p:cNvSpPr txBox="1"/>
              <p:nvPr/>
            </p:nvSpPr>
            <p:spPr>
              <a:xfrm>
                <a:off x="7799203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85" name="Google Shape;185;p13"/>
              <p:cNvSpPr txBox="1"/>
              <p:nvPr/>
            </p:nvSpPr>
            <p:spPr>
              <a:xfrm>
                <a:off x="8642116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  <p:sp>
            <p:nvSpPr>
              <p:cNvPr id="186" name="Google Shape;186;p13"/>
              <p:cNvSpPr txBox="1"/>
              <p:nvPr/>
            </p:nvSpPr>
            <p:spPr>
              <a:xfrm>
                <a:off x="9485016" y="6500377"/>
                <a:ext cx="8430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595959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