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7560000" cx="10692000"/>
  <p:notesSz cx="6858000" cy="9144000"/>
  <p:embeddedFontLst>
    <p:embeddedFont>
      <p:font typeface="Ubuntu"/>
      <p:regular r:id="rId7"/>
      <p:bold r:id="rId8"/>
      <p:italic r:id="rId9"/>
      <p:boldItalic r:id="rId10"/>
    </p:embeddedFont>
    <p:embeddedFont>
      <p:font typeface="Oswald"/>
      <p:regular r:id="rId11"/>
      <p:bold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652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652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Oswald-regular.fntdata"/><Relationship Id="rId10" Type="http://schemas.openxmlformats.org/officeDocument/2006/relationships/font" Target="fonts/Ubuntu-boldItalic.fntdata"/><Relationship Id="rId12" Type="http://schemas.openxmlformats.org/officeDocument/2006/relationships/font" Target="fonts/Oswald-bold.fntdata"/><Relationship Id="rId9" Type="http://schemas.openxmlformats.org/officeDocument/2006/relationships/font" Target="fonts/Ubuntu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Ubuntu-regular.fntdata"/><Relationship Id="rId8" Type="http://schemas.openxmlformats.org/officeDocument/2006/relationships/font" Target="fonts/Ubuntu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64478" y="1094388"/>
            <a:ext cx="9963000" cy="30168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64468" y="4165643"/>
            <a:ext cx="9963000" cy="1164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73245" y="661638"/>
            <a:ext cx="7445700" cy="60126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10447" y="1812541"/>
            <a:ext cx="4730100" cy="2178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10447" y="4120005"/>
            <a:ext cx="4730100" cy="18153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indent="-3429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indent="-3429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indent="-3429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indent="-3429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indent="-3429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indent="-3429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indent="-3429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indent="-3429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5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 amt="25000"/>
          </a:blip>
          <a:stretch>
            <a:fillRect/>
          </a:stretch>
        </p:blipFill>
        <p:spPr>
          <a:xfrm>
            <a:off x="2637450" y="2231941"/>
            <a:ext cx="7001426" cy="443042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5" name="Google Shape;55;p13"/>
          <p:cNvGrpSpPr/>
          <p:nvPr/>
        </p:nvGrpSpPr>
        <p:grpSpPr>
          <a:xfrm>
            <a:off x="327500" y="220900"/>
            <a:ext cx="10071947" cy="650238"/>
            <a:chOff x="327500" y="220900"/>
            <a:chExt cx="10071947" cy="650238"/>
          </a:xfrm>
        </p:grpSpPr>
        <p:sp>
          <p:nvSpPr>
            <p:cNvPr id="56" name="Google Shape;56;p13"/>
            <p:cNvSpPr txBox="1"/>
            <p:nvPr/>
          </p:nvSpPr>
          <p:spPr>
            <a:xfrm>
              <a:off x="327500" y="220900"/>
              <a:ext cx="5173500" cy="615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4000">
                  <a:solidFill>
                    <a:srgbClr val="131321"/>
                  </a:solidFill>
                  <a:latin typeface="Ubuntu"/>
                  <a:ea typeface="Ubuntu"/>
                  <a:cs typeface="Ubuntu"/>
                  <a:sym typeface="Ubuntu"/>
                </a:rPr>
                <a:t>SUPER BOWL POOL </a:t>
              </a:r>
              <a:endParaRPr b="1" sz="4000">
                <a:solidFill>
                  <a:srgbClr val="131321"/>
                </a:solidFill>
                <a:latin typeface="Ubuntu"/>
                <a:ea typeface="Ubuntu"/>
                <a:cs typeface="Ubuntu"/>
                <a:sym typeface="Ubuntu"/>
              </a:endParaRPr>
            </a:p>
          </p:txBody>
        </p:sp>
        <p:grpSp>
          <p:nvGrpSpPr>
            <p:cNvPr id="57" name="Google Shape;57;p13"/>
            <p:cNvGrpSpPr/>
            <p:nvPr/>
          </p:nvGrpSpPr>
          <p:grpSpPr>
            <a:xfrm>
              <a:off x="5500950" y="238861"/>
              <a:ext cx="4898497" cy="632277"/>
              <a:chOff x="5500950" y="238861"/>
              <a:chExt cx="4898497" cy="632277"/>
            </a:xfrm>
          </p:grpSpPr>
          <p:pic>
            <p:nvPicPr>
              <p:cNvPr id="58" name="Google Shape;58;p13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6860961" y="238861"/>
                <a:ext cx="632277" cy="632277"/>
              </a:xfrm>
              <a:prstGeom prst="rect">
                <a:avLst/>
              </a:prstGeom>
              <a:noFill/>
              <a:ln>
                <a:noFill/>
              </a:ln>
            </p:spPr>
          </p:pic>
          <p:cxnSp>
            <p:nvCxnSpPr>
              <p:cNvPr id="59" name="Google Shape;59;p13"/>
              <p:cNvCxnSpPr/>
              <p:nvPr/>
            </p:nvCxnSpPr>
            <p:spPr>
              <a:xfrm>
                <a:off x="5500950" y="518000"/>
                <a:ext cx="888300" cy="0"/>
              </a:xfrm>
              <a:prstGeom prst="straightConnector1">
                <a:avLst/>
              </a:prstGeom>
              <a:noFill/>
              <a:ln cap="flat" cmpd="sng" w="38100">
                <a:solidFill>
                  <a:srgbClr val="13132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60" name="Google Shape;60;p13"/>
              <p:cNvSpPr txBox="1"/>
              <p:nvPr/>
            </p:nvSpPr>
            <p:spPr>
              <a:xfrm>
                <a:off x="7733647" y="345236"/>
                <a:ext cx="2665800" cy="400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2600">
                    <a:solidFill>
                      <a:srgbClr val="131321"/>
                    </a:solidFill>
                    <a:latin typeface="Oswald"/>
                    <a:ea typeface="Oswald"/>
                    <a:cs typeface="Oswald"/>
                    <a:sym typeface="Oswald"/>
                  </a:rPr>
                  <a:t>THUNDER BAY TITANS</a:t>
                </a:r>
                <a:endParaRPr sz="2600">
                  <a:solidFill>
                    <a:srgbClr val="131321"/>
                  </a:solidFill>
                  <a:latin typeface="Oswald"/>
                  <a:ea typeface="Oswald"/>
                  <a:cs typeface="Oswald"/>
                  <a:sym typeface="Oswald"/>
                </a:endParaRPr>
              </a:p>
            </p:txBody>
          </p:sp>
        </p:grpSp>
      </p:grpSp>
      <p:grpSp>
        <p:nvGrpSpPr>
          <p:cNvPr id="61" name="Google Shape;61;p13"/>
          <p:cNvGrpSpPr/>
          <p:nvPr/>
        </p:nvGrpSpPr>
        <p:grpSpPr>
          <a:xfrm>
            <a:off x="266317" y="1139375"/>
            <a:ext cx="648700" cy="6083908"/>
            <a:chOff x="266317" y="1139375"/>
            <a:chExt cx="648700" cy="6083908"/>
          </a:xfrm>
        </p:grpSpPr>
        <p:pic>
          <p:nvPicPr>
            <p:cNvPr id="62" name="Google Shape;62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266317" y="6574584"/>
              <a:ext cx="648700" cy="6487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63" name="Google Shape;63;p13"/>
            <p:cNvSpPr txBox="1"/>
            <p:nvPr/>
          </p:nvSpPr>
          <p:spPr>
            <a:xfrm rot="-5400000">
              <a:off x="-1367621" y="4127722"/>
              <a:ext cx="39594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2600">
                  <a:solidFill>
                    <a:srgbClr val="131321"/>
                  </a:solidFill>
                  <a:latin typeface="Oswald"/>
                  <a:ea typeface="Oswald"/>
                  <a:cs typeface="Oswald"/>
                  <a:sym typeface="Oswald"/>
                </a:rPr>
                <a:t>CRIMSON VALLEY RAPTORS</a:t>
              </a:r>
              <a:endParaRPr sz="2600">
                <a:solidFill>
                  <a:srgbClr val="131321"/>
                </a:solidFill>
                <a:latin typeface="Oswald"/>
                <a:ea typeface="Oswald"/>
                <a:cs typeface="Oswald"/>
                <a:sym typeface="Oswald"/>
              </a:endParaRPr>
            </a:p>
          </p:txBody>
        </p:sp>
        <p:cxnSp>
          <p:nvCxnSpPr>
            <p:cNvPr id="64" name="Google Shape;64;p13"/>
            <p:cNvCxnSpPr/>
            <p:nvPr/>
          </p:nvCxnSpPr>
          <p:spPr>
            <a:xfrm rot="10800000">
              <a:off x="596488" y="1139375"/>
              <a:ext cx="0" cy="941700"/>
            </a:xfrm>
            <a:prstGeom prst="straightConnector1">
              <a:avLst/>
            </a:prstGeom>
            <a:noFill/>
            <a:ln cap="flat" cmpd="sng" w="38100">
              <a:solidFill>
                <a:srgbClr val="131321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65" name="Google Shape;65;p13"/>
          <p:cNvGrpSpPr/>
          <p:nvPr/>
        </p:nvGrpSpPr>
        <p:grpSpPr>
          <a:xfrm>
            <a:off x="1188550" y="1136800"/>
            <a:ext cx="9165090" cy="6086400"/>
            <a:chOff x="1188550" y="1136800"/>
            <a:chExt cx="9165090" cy="6086400"/>
          </a:xfrm>
        </p:grpSpPr>
        <p:sp>
          <p:nvSpPr>
            <p:cNvPr id="66" name="Google Shape;66;p13"/>
            <p:cNvSpPr/>
            <p:nvPr/>
          </p:nvSpPr>
          <p:spPr>
            <a:xfrm>
              <a:off x="1189725" y="1692925"/>
              <a:ext cx="835800" cy="5530200"/>
            </a:xfrm>
            <a:prstGeom prst="rect">
              <a:avLst/>
            </a:prstGeom>
            <a:solidFill>
              <a:srgbClr val="DD4B60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" name="Google Shape;67;p13"/>
            <p:cNvSpPr/>
            <p:nvPr/>
          </p:nvSpPr>
          <p:spPr>
            <a:xfrm>
              <a:off x="2025525" y="1136800"/>
              <a:ext cx="8324400" cy="556200"/>
            </a:xfrm>
            <a:prstGeom prst="rect">
              <a:avLst/>
            </a:prstGeom>
            <a:solidFill>
              <a:srgbClr val="8FB4D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cxnSp>
          <p:nvCxnSpPr>
            <p:cNvPr id="68" name="Google Shape;68;p13"/>
            <p:cNvCxnSpPr/>
            <p:nvPr/>
          </p:nvCxnSpPr>
          <p:spPr>
            <a:xfrm>
              <a:off x="2021409" y="1136800"/>
              <a:ext cx="0" cy="6086400"/>
            </a:xfrm>
            <a:prstGeom prst="straightConnector1">
              <a:avLst/>
            </a:prstGeom>
            <a:noFill/>
            <a:ln cap="flat" cmpd="sng" w="19050">
              <a:solidFill>
                <a:srgbClr val="13132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9" name="Google Shape;69;p13"/>
            <p:cNvCxnSpPr/>
            <p:nvPr/>
          </p:nvCxnSpPr>
          <p:spPr>
            <a:xfrm>
              <a:off x="2854268" y="1136800"/>
              <a:ext cx="0" cy="6086400"/>
            </a:xfrm>
            <a:prstGeom prst="straightConnector1">
              <a:avLst/>
            </a:prstGeom>
            <a:noFill/>
            <a:ln cap="flat" cmpd="sng" w="19050">
              <a:solidFill>
                <a:srgbClr val="13132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0" name="Google Shape;70;p13"/>
            <p:cNvCxnSpPr/>
            <p:nvPr/>
          </p:nvCxnSpPr>
          <p:spPr>
            <a:xfrm>
              <a:off x="3687127" y="1136800"/>
              <a:ext cx="0" cy="6086400"/>
            </a:xfrm>
            <a:prstGeom prst="straightConnector1">
              <a:avLst/>
            </a:prstGeom>
            <a:noFill/>
            <a:ln cap="flat" cmpd="sng" w="19050">
              <a:solidFill>
                <a:srgbClr val="13132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1" name="Google Shape;71;p13"/>
            <p:cNvCxnSpPr/>
            <p:nvPr/>
          </p:nvCxnSpPr>
          <p:spPr>
            <a:xfrm>
              <a:off x="4519986" y="1136800"/>
              <a:ext cx="0" cy="6086400"/>
            </a:xfrm>
            <a:prstGeom prst="straightConnector1">
              <a:avLst/>
            </a:prstGeom>
            <a:noFill/>
            <a:ln cap="flat" cmpd="sng" w="19050">
              <a:solidFill>
                <a:srgbClr val="13132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2" name="Google Shape;72;p13"/>
            <p:cNvCxnSpPr/>
            <p:nvPr/>
          </p:nvCxnSpPr>
          <p:spPr>
            <a:xfrm>
              <a:off x="5352845" y="1136800"/>
              <a:ext cx="0" cy="6086400"/>
            </a:xfrm>
            <a:prstGeom prst="straightConnector1">
              <a:avLst/>
            </a:prstGeom>
            <a:noFill/>
            <a:ln cap="flat" cmpd="sng" w="19050">
              <a:solidFill>
                <a:srgbClr val="13132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3" name="Google Shape;73;p13"/>
            <p:cNvCxnSpPr/>
            <p:nvPr/>
          </p:nvCxnSpPr>
          <p:spPr>
            <a:xfrm>
              <a:off x="6185705" y="1136800"/>
              <a:ext cx="0" cy="6086400"/>
            </a:xfrm>
            <a:prstGeom prst="straightConnector1">
              <a:avLst/>
            </a:prstGeom>
            <a:noFill/>
            <a:ln cap="flat" cmpd="sng" w="19050">
              <a:solidFill>
                <a:srgbClr val="13132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4" name="Google Shape;74;p13"/>
            <p:cNvCxnSpPr/>
            <p:nvPr/>
          </p:nvCxnSpPr>
          <p:spPr>
            <a:xfrm>
              <a:off x="7018564" y="1136800"/>
              <a:ext cx="0" cy="6086400"/>
            </a:xfrm>
            <a:prstGeom prst="straightConnector1">
              <a:avLst/>
            </a:prstGeom>
            <a:noFill/>
            <a:ln cap="flat" cmpd="sng" w="19050">
              <a:solidFill>
                <a:srgbClr val="13132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5" name="Google Shape;75;p13"/>
            <p:cNvCxnSpPr/>
            <p:nvPr/>
          </p:nvCxnSpPr>
          <p:spPr>
            <a:xfrm>
              <a:off x="7851423" y="1136800"/>
              <a:ext cx="0" cy="6086400"/>
            </a:xfrm>
            <a:prstGeom prst="straightConnector1">
              <a:avLst/>
            </a:prstGeom>
            <a:noFill/>
            <a:ln cap="flat" cmpd="sng" w="19050">
              <a:solidFill>
                <a:srgbClr val="13132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6" name="Google Shape;76;p13"/>
            <p:cNvCxnSpPr/>
            <p:nvPr/>
          </p:nvCxnSpPr>
          <p:spPr>
            <a:xfrm>
              <a:off x="8684282" y="1136800"/>
              <a:ext cx="0" cy="6086400"/>
            </a:xfrm>
            <a:prstGeom prst="straightConnector1">
              <a:avLst/>
            </a:prstGeom>
            <a:noFill/>
            <a:ln cap="flat" cmpd="sng" w="19050">
              <a:solidFill>
                <a:srgbClr val="13132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7" name="Google Shape;77;p13"/>
            <p:cNvCxnSpPr/>
            <p:nvPr/>
          </p:nvCxnSpPr>
          <p:spPr>
            <a:xfrm>
              <a:off x="9517141" y="1136800"/>
              <a:ext cx="0" cy="6086400"/>
            </a:xfrm>
            <a:prstGeom prst="straightConnector1">
              <a:avLst/>
            </a:prstGeom>
            <a:noFill/>
            <a:ln cap="flat" cmpd="sng" w="19050">
              <a:solidFill>
                <a:srgbClr val="13132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78" name="Google Shape;78;p13"/>
            <p:cNvSpPr/>
            <p:nvPr/>
          </p:nvSpPr>
          <p:spPr>
            <a:xfrm>
              <a:off x="1188550" y="1136800"/>
              <a:ext cx="9161400" cy="6086400"/>
            </a:xfrm>
            <a:prstGeom prst="rect">
              <a:avLst/>
            </a:prstGeom>
            <a:noFill/>
            <a:ln cap="flat" cmpd="sng" w="19050">
              <a:solidFill>
                <a:srgbClr val="13132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79" name="Google Shape;79;p13"/>
            <p:cNvGrpSpPr/>
            <p:nvPr/>
          </p:nvGrpSpPr>
          <p:grpSpPr>
            <a:xfrm>
              <a:off x="1192692" y="1689906"/>
              <a:ext cx="9160948" cy="4980017"/>
              <a:chOff x="1184875" y="1689873"/>
              <a:chExt cx="9169200" cy="4980017"/>
            </a:xfrm>
          </p:grpSpPr>
          <p:cxnSp>
            <p:nvCxnSpPr>
              <p:cNvPr id="80" name="Google Shape;80;p13"/>
              <p:cNvCxnSpPr/>
              <p:nvPr/>
            </p:nvCxnSpPr>
            <p:spPr>
              <a:xfrm>
                <a:off x="1184875" y="1689873"/>
                <a:ext cx="9169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13132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1" name="Google Shape;81;p13"/>
              <p:cNvCxnSpPr/>
              <p:nvPr/>
            </p:nvCxnSpPr>
            <p:spPr>
              <a:xfrm>
                <a:off x="1184875" y="2243208"/>
                <a:ext cx="9169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13132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2" name="Google Shape;82;p13"/>
              <p:cNvCxnSpPr/>
              <p:nvPr/>
            </p:nvCxnSpPr>
            <p:spPr>
              <a:xfrm>
                <a:off x="1184875" y="2796543"/>
                <a:ext cx="9169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13132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3" name="Google Shape;83;p13"/>
              <p:cNvCxnSpPr/>
              <p:nvPr/>
            </p:nvCxnSpPr>
            <p:spPr>
              <a:xfrm>
                <a:off x="1184875" y="3349878"/>
                <a:ext cx="9169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13132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4" name="Google Shape;84;p13"/>
              <p:cNvCxnSpPr/>
              <p:nvPr/>
            </p:nvCxnSpPr>
            <p:spPr>
              <a:xfrm>
                <a:off x="1184875" y="3903214"/>
                <a:ext cx="9169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13132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5" name="Google Shape;85;p13"/>
              <p:cNvCxnSpPr/>
              <p:nvPr/>
            </p:nvCxnSpPr>
            <p:spPr>
              <a:xfrm>
                <a:off x="1184875" y="4456549"/>
                <a:ext cx="9169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13132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6" name="Google Shape;86;p13"/>
              <p:cNvCxnSpPr/>
              <p:nvPr/>
            </p:nvCxnSpPr>
            <p:spPr>
              <a:xfrm>
                <a:off x="1184875" y="5009884"/>
                <a:ext cx="9169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13132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7" name="Google Shape;87;p13"/>
              <p:cNvCxnSpPr/>
              <p:nvPr/>
            </p:nvCxnSpPr>
            <p:spPr>
              <a:xfrm>
                <a:off x="1184875" y="5563219"/>
                <a:ext cx="9169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13132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8" name="Google Shape;88;p13"/>
              <p:cNvCxnSpPr/>
              <p:nvPr/>
            </p:nvCxnSpPr>
            <p:spPr>
              <a:xfrm>
                <a:off x="1184875" y="6116555"/>
                <a:ext cx="9169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13132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9" name="Google Shape;89;p13"/>
              <p:cNvCxnSpPr/>
              <p:nvPr/>
            </p:nvCxnSpPr>
            <p:spPr>
              <a:xfrm>
                <a:off x="1184875" y="6669890"/>
                <a:ext cx="9169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13132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