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Ubuntu"/>
      <p:regular r:id="rId7"/>
      <p:bold r:id="rId8"/>
      <p:italic r:id="rId9"/>
      <p:boldItalic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65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5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Ubuntu-boldItalic.fntdata"/><Relationship Id="rId12" Type="http://schemas.openxmlformats.org/officeDocument/2006/relationships/font" Target="fonts/Oswald-bold.fntdata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2637450" y="2231941"/>
            <a:ext cx="7001426" cy="4430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327500" y="220900"/>
            <a:ext cx="10071947" cy="650238"/>
            <a:chOff x="327500" y="220900"/>
            <a:chExt cx="10071947" cy="650238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327500" y="220900"/>
              <a:ext cx="51735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4000">
                  <a:solidFill>
                    <a:srgbClr val="131321"/>
                  </a:solidFill>
                  <a:latin typeface="Ubuntu"/>
                  <a:ea typeface="Ubuntu"/>
                  <a:cs typeface="Ubuntu"/>
                  <a:sym typeface="Ubuntu"/>
                </a:rPr>
                <a:t>SUPER BOWL POOL </a:t>
              </a:r>
              <a:endParaRPr b="1" sz="4000">
                <a:solidFill>
                  <a:srgbClr val="13132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5500950" y="238861"/>
              <a:ext cx="4898497" cy="632277"/>
              <a:chOff x="5500950" y="238861"/>
              <a:chExt cx="4898497" cy="632277"/>
            </a:xfrm>
          </p:grpSpPr>
          <p:pic>
            <p:nvPicPr>
              <p:cNvPr id="58" name="Google Shape;58;p13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860961" y="238861"/>
                <a:ext cx="632277" cy="632277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59" name="Google Shape;59;p13"/>
              <p:cNvCxnSpPr/>
              <p:nvPr/>
            </p:nvCxnSpPr>
            <p:spPr>
              <a:xfrm>
                <a:off x="5500950" y="518000"/>
                <a:ext cx="8883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0" name="Google Shape;60;p13"/>
              <p:cNvSpPr txBox="1"/>
              <p:nvPr/>
            </p:nvSpPr>
            <p:spPr>
              <a:xfrm>
                <a:off x="7733647" y="345236"/>
                <a:ext cx="26658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600">
                    <a:solidFill>
                      <a:srgbClr val="131321"/>
                    </a:solidFill>
                    <a:latin typeface="Oswald"/>
                    <a:ea typeface="Oswald"/>
                    <a:cs typeface="Oswald"/>
                    <a:sym typeface="Oswald"/>
                  </a:rPr>
                  <a:t>THUNDER BAY TITANS</a:t>
                </a:r>
                <a:endParaRPr sz="2600">
                  <a:solidFill>
                    <a:srgbClr val="131321"/>
                  </a:solidFill>
                  <a:latin typeface="Oswald"/>
                  <a:ea typeface="Oswald"/>
                  <a:cs typeface="Oswald"/>
                  <a:sym typeface="Oswald"/>
                </a:endParaRPr>
              </a:p>
            </p:txBody>
          </p:sp>
        </p:grpSp>
      </p:grpSp>
      <p:grpSp>
        <p:nvGrpSpPr>
          <p:cNvPr id="61" name="Google Shape;61;p13"/>
          <p:cNvGrpSpPr/>
          <p:nvPr/>
        </p:nvGrpSpPr>
        <p:grpSpPr>
          <a:xfrm>
            <a:off x="266317" y="1139375"/>
            <a:ext cx="648700" cy="6083908"/>
            <a:chOff x="266317" y="1139375"/>
            <a:chExt cx="648700" cy="6083908"/>
          </a:xfrm>
        </p:grpSpPr>
        <p:pic>
          <p:nvPicPr>
            <p:cNvPr id="62" name="Google Shape;62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66317" y="6574584"/>
              <a:ext cx="648700" cy="648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Google Shape;63;p13"/>
            <p:cNvSpPr txBox="1"/>
            <p:nvPr/>
          </p:nvSpPr>
          <p:spPr>
            <a:xfrm rot="-5400000">
              <a:off x="-1367621" y="4127722"/>
              <a:ext cx="3959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600">
                  <a:solidFill>
                    <a:srgbClr val="131321"/>
                  </a:solidFill>
                  <a:latin typeface="Oswald"/>
                  <a:ea typeface="Oswald"/>
                  <a:cs typeface="Oswald"/>
                  <a:sym typeface="Oswald"/>
                </a:rPr>
                <a:t>CRIMSON VALLEY RAPTORS</a:t>
              </a:r>
              <a:endParaRPr sz="2600">
                <a:solidFill>
                  <a:srgbClr val="13132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cxnSp>
          <p:nvCxnSpPr>
            <p:cNvPr id="64" name="Google Shape;64;p13"/>
            <p:cNvCxnSpPr/>
            <p:nvPr/>
          </p:nvCxnSpPr>
          <p:spPr>
            <a:xfrm rot="10800000">
              <a:off x="596488" y="1139375"/>
              <a:ext cx="0" cy="941700"/>
            </a:xfrm>
            <a:prstGeom prst="straightConnector1">
              <a:avLst/>
            </a:prstGeom>
            <a:noFill/>
            <a:ln cap="flat" cmpd="sng" w="3810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5" name="Google Shape;65;p13"/>
          <p:cNvGrpSpPr/>
          <p:nvPr/>
        </p:nvGrpSpPr>
        <p:grpSpPr>
          <a:xfrm>
            <a:off x="1188550" y="1136800"/>
            <a:ext cx="9165090" cy="6086400"/>
            <a:chOff x="1188550" y="1136800"/>
            <a:chExt cx="9165090" cy="6086400"/>
          </a:xfrm>
        </p:grpSpPr>
        <p:sp>
          <p:nvSpPr>
            <p:cNvPr id="66" name="Google Shape;66;p13"/>
            <p:cNvSpPr/>
            <p:nvPr/>
          </p:nvSpPr>
          <p:spPr>
            <a:xfrm>
              <a:off x="1189725" y="1692925"/>
              <a:ext cx="835800" cy="5530200"/>
            </a:xfrm>
            <a:prstGeom prst="rect">
              <a:avLst/>
            </a:prstGeom>
            <a:solidFill>
              <a:srgbClr val="DD4B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2025525" y="1136800"/>
              <a:ext cx="8324400" cy="556200"/>
            </a:xfrm>
            <a:prstGeom prst="rect">
              <a:avLst/>
            </a:prstGeom>
            <a:solidFill>
              <a:srgbClr val="8FB4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8" name="Google Shape;68;p13"/>
            <p:cNvCxnSpPr/>
            <p:nvPr/>
          </p:nvCxnSpPr>
          <p:spPr>
            <a:xfrm>
              <a:off x="2021409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2854268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3687127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4519986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5352845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6185705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7018564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7851423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8684282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9517141" y="1136800"/>
              <a:ext cx="0" cy="6086400"/>
            </a:xfrm>
            <a:prstGeom prst="straightConnector1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8" name="Google Shape;78;p13"/>
            <p:cNvSpPr/>
            <p:nvPr/>
          </p:nvSpPr>
          <p:spPr>
            <a:xfrm>
              <a:off x="1188550" y="1136800"/>
              <a:ext cx="9161400" cy="6086400"/>
            </a:xfrm>
            <a:prstGeom prst="rect">
              <a:avLst/>
            </a:prstGeom>
            <a:noFill/>
            <a:ln cap="flat" cmpd="sng" w="19050">
              <a:solidFill>
                <a:srgbClr val="1313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9" name="Google Shape;79;p13"/>
            <p:cNvGrpSpPr/>
            <p:nvPr/>
          </p:nvGrpSpPr>
          <p:grpSpPr>
            <a:xfrm>
              <a:off x="1192692" y="1689906"/>
              <a:ext cx="9160948" cy="4980017"/>
              <a:chOff x="1184875" y="1689873"/>
              <a:chExt cx="9169200" cy="4980017"/>
            </a:xfrm>
          </p:grpSpPr>
          <p:cxnSp>
            <p:nvCxnSpPr>
              <p:cNvPr id="80" name="Google Shape;80;p13"/>
              <p:cNvCxnSpPr/>
              <p:nvPr/>
            </p:nvCxnSpPr>
            <p:spPr>
              <a:xfrm>
                <a:off x="1184875" y="1689873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" name="Google Shape;81;p13"/>
              <p:cNvCxnSpPr/>
              <p:nvPr/>
            </p:nvCxnSpPr>
            <p:spPr>
              <a:xfrm>
                <a:off x="1184875" y="2243208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" name="Google Shape;82;p13"/>
              <p:cNvCxnSpPr/>
              <p:nvPr/>
            </p:nvCxnSpPr>
            <p:spPr>
              <a:xfrm>
                <a:off x="1184875" y="2796543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" name="Google Shape;83;p13"/>
              <p:cNvCxnSpPr/>
              <p:nvPr/>
            </p:nvCxnSpPr>
            <p:spPr>
              <a:xfrm>
                <a:off x="1184875" y="3349878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1184875" y="3903214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1184875" y="4456549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1184875" y="5009884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1184875" y="5563219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1184875" y="6116555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" name="Google Shape;89;p13"/>
              <p:cNvCxnSpPr/>
              <p:nvPr/>
            </p:nvCxnSpPr>
            <p:spPr>
              <a:xfrm>
                <a:off x="1184875" y="6669890"/>
                <a:ext cx="9169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3132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