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7560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Montserrat Medium"/>
      <p:regular r:id="rId12"/>
      <p:bold r:id="rId13"/>
      <p:italic r:id="rId14"/>
      <p:boldItalic r:id="rId15"/>
    </p:embeddedFont>
    <p:embeddedFont>
      <p:font typeface="Alfa Slab One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5B6CD33-5351-4ACC-B0D0-3356C51C248E}">
  <a:tblStyle styleId="{D5B6CD33-5351-4ACC-B0D0-3356C51C248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MontserratMedium-bold.fntdata"/><Relationship Id="rId12" Type="http://schemas.openxmlformats.org/officeDocument/2006/relationships/font" Target="fonts/MontserratMedium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Montserrat-bold.fntdata"/><Relationship Id="rId15" Type="http://schemas.openxmlformats.org/officeDocument/2006/relationships/font" Target="fonts/MontserratMedium-boldItalic.fntdata"/><Relationship Id="rId14" Type="http://schemas.openxmlformats.org/officeDocument/2006/relationships/font" Target="fonts/MontserratMedium-italic.fntdata"/><Relationship Id="rId16" Type="http://schemas.openxmlformats.org/officeDocument/2006/relationships/font" Target="fonts/AlfaSlabOne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://gdoc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1@2x.png"/>
          <p:cNvPicPr preferRelativeResize="0"/>
          <p:nvPr/>
        </p:nvPicPr>
        <p:blipFill rotWithShape="1">
          <a:blip r:embed="rId3">
            <a:alphaModFix/>
          </a:blip>
          <a:srcRect b="406" l="396" r="406" t="396"/>
          <a:stretch/>
        </p:blipFill>
        <p:spPr>
          <a:xfrm>
            <a:off x="98650" y="97850"/>
            <a:ext cx="7362700" cy="10496302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717725" y="213508"/>
            <a:ext cx="6124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chemeClr val="lt1"/>
                </a:solidFill>
                <a:latin typeface="Alfa Slab One"/>
                <a:ea typeface="Alfa Slab One"/>
                <a:cs typeface="Alfa Slab One"/>
                <a:sym typeface="Alfa Slab One"/>
              </a:rPr>
              <a:t>GUESS THE GAME</a:t>
            </a:r>
            <a:endParaRPr sz="4400">
              <a:solidFill>
                <a:schemeClr val="lt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7725" y="927524"/>
            <a:ext cx="6124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26600E"/>
                </a:solidFill>
                <a:latin typeface="Alfa Slab One"/>
                <a:ea typeface="Alfa Slab One"/>
                <a:cs typeface="Alfa Slab One"/>
                <a:sym typeface="Alfa Slab One"/>
              </a:rPr>
              <a:t>Write your guesses — the person with the most </a:t>
            </a:r>
            <a:endParaRPr sz="1500">
              <a:solidFill>
                <a:srgbClr val="26600E"/>
              </a:solidFill>
              <a:latin typeface="Alfa Slab One"/>
              <a:ea typeface="Alfa Slab One"/>
              <a:cs typeface="Alfa Slab One"/>
              <a:sym typeface="Alfa Slab On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26600E"/>
                </a:solidFill>
                <a:latin typeface="Alfa Slab One"/>
                <a:ea typeface="Alfa Slab One"/>
                <a:cs typeface="Alfa Slab One"/>
                <a:sym typeface="Alfa Slab One"/>
              </a:rPr>
              <a:t>correct answers wins!</a:t>
            </a:r>
            <a:endParaRPr sz="1500">
              <a:solidFill>
                <a:srgbClr val="26600E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551100" y="1655925"/>
            <a:ext cx="6457800" cy="852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803675" y="1931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{D5B6CD33-5351-4ACC-B0D0-3356C51C248E}</a:tableStyleId>
              </a:tblPr>
              <a:tblGrid>
                <a:gridCol w="5126275"/>
                <a:gridCol w="826375"/>
              </a:tblGrid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 will win the coin toss?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 coin land on heads or tails?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 will win the game?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Who will be ahead at the end of the 1st quarter?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Who will be ahead at the end of the 2nd quarter?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Who will be ahead at the end of the 3rd quarter?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team’s quarterback will get sacked first?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 will be the first to turn the ball over?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 first turnover be a fumble or interception?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each team have a turnover in the game?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every drive be completed, or an incomplete pass occur?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 will call the first timeout?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 will score first?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 will score a touchdown first?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a field goal be kicked during the game?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there be a missed field goal during the game?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there be a safety during the game?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 will be the first to punt?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 will be the first to convert a 4th down?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 game go into overtime?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there be a scoreless quarter during the game?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team will score last?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Which quarter will be the highest scoring?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What will the first score be (TD, FG, safety)?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What will the last score be (TD, FG, safety)?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 first penalty be called on a passing play?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 first play be a running or passing play?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Who will be the first to challenge a play?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What will the result of the first challenge be?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What will be the result of the first conversion during the game?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there be a 2-point conversion in the 4th quarter?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there be a lead change during the game?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26600E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Will a team score in the last 3 minutes of the game?</a:t>
                      </a:r>
                      <a:endParaRPr sz="1200">
                        <a:solidFill>
                          <a:srgbClr val="26600E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2ECC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/>
          <p:nvPr/>
        </p:nvSpPr>
        <p:spPr>
          <a:xfrm>
            <a:off x="2055900" y="10074850"/>
            <a:ext cx="3448200" cy="6171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19520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More templates on </a:t>
            </a:r>
            <a:r>
              <a:rPr lang="en" sz="1600" u="sng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r>
              <a:rPr lang="en" sz="1600">
                <a:solidFill>
                  <a:srgbClr val="00000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endParaRPr sz="1600">
              <a:solidFill>
                <a:srgbClr val="000000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